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Ubuntu"/>
      <p:regular r:id="rId14"/>
      <p:bold r:id="rId15"/>
      <p:italic r:id="rId16"/>
      <p:boldItalic r:id="rId17"/>
    </p:embeddedFont>
    <p:embeddedFont>
      <p:font typeface="Fira Sans Extra Condensed Medium"/>
      <p:regular r:id="rId18"/>
      <p:bold r:id="rId19"/>
      <p:italic r:id="rId20"/>
      <p:boldItalic r:id="rId21"/>
    </p:embeddedFont>
    <p:embeddedFont>
      <p:font typeface="Montserrat Light"/>
      <p:regular r:id="rId22"/>
      <p:bold r:id="rId23"/>
      <p:italic r:id="rId24"/>
      <p:boldItalic r:id="rId25"/>
    </p:embeddedFont>
    <p:embeddedFont>
      <p:font typeface="Yanone Kaffeesatz"/>
      <p:regular r:id="rId26"/>
      <p:bold r:id="rId27"/>
    </p:embeddedFont>
    <p:embeddedFont>
      <p:font typeface="Montserrat SemiBold"/>
      <p:regular r:id="rId28"/>
      <p:bold r:id="rId29"/>
      <p:italic r:id="rId30"/>
      <p:boldItalic r:id="rId31"/>
    </p:embeddedFont>
    <p:embeddedFont>
      <p:font typeface="Montserrat Alternates Light"/>
      <p:regular r:id="rId32"/>
      <p:bold r:id="rId33"/>
      <p:italic r:id="rId34"/>
      <p:boldItalic r:id="rId35"/>
    </p:embeddedFont>
    <p:embeddedFont>
      <p:font typeface="Montserrat"/>
      <p:regular r:id="rId36"/>
      <p:bold r:id="rId37"/>
      <p:italic r:id="rId38"/>
      <p:boldItalic r:id="rId39"/>
    </p:embeddedFont>
    <p:embeddedFont>
      <p:font typeface="Didact Gothic"/>
      <p:regular r:id="rId40"/>
    </p:embeddedFont>
    <p:embeddedFont>
      <p:font typeface="Montserrat Alternates"/>
      <p:regular r:id="rId41"/>
      <p:bold r:id="rId42"/>
      <p:italic r:id="rId43"/>
      <p:boldItalic r:id="rId44"/>
    </p:embeddedFont>
    <p:embeddedFont>
      <p:font typeface="Fira Sans Condensed"/>
      <p:regular r:id="rId45"/>
      <p:bold r:id="rId46"/>
      <p:italic r:id="rId47"/>
      <p:boldItalic r:id="rId48"/>
    </p:embeddedFont>
    <p:embeddedFont>
      <p:font typeface="Montserrat ExtraBold"/>
      <p:bold r:id="rId49"/>
      <p:boldItalic r:id="rId50"/>
    </p:embeddedFont>
    <p:embeddedFont>
      <p:font typeface="Montserrat Alternates ExtraBold"/>
      <p:bold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5627660-72A1-4FD3-B9C4-0232E07BDC66}">
  <a:tblStyle styleId="{95627660-72A1-4FD3-B9C4-0232E07BDC6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DidactGothic-regular.fntdata"/><Relationship Id="rId42" Type="http://schemas.openxmlformats.org/officeDocument/2006/relationships/font" Target="fonts/MontserratAlternates-bold.fntdata"/><Relationship Id="rId41" Type="http://schemas.openxmlformats.org/officeDocument/2006/relationships/font" Target="fonts/MontserratAlternates-regular.fntdata"/><Relationship Id="rId44" Type="http://schemas.openxmlformats.org/officeDocument/2006/relationships/font" Target="fonts/MontserratAlternates-boldItalic.fntdata"/><Relationship Id="rId43" Type="http://schemas.openxmlformats.org/officeDocument/2006/relationships/font" Target="fonts/MontserratAlternates-italic.fntdata"/><Relationship Id="rId46" Type="http://schemas.openxmlformats.org/officeDocument/2006/relationships/font" Target="fonts/FiraSansCondensed-bold.fntdata"/><Relationship Id="rId45" Type="http://schemas.openxmlformats.org/officeDocument/2006/relationships/font" Target="fonts/FiraSansCondensed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FiraSansCondensed-boldItalic.fntdata"/><Relationship Id="rId47" Type="http://schemas.openxmlformats.org/officeDocument/2006/relationships/font" Target="fonts/FiraSansCondensed-italic.fntdata"/><Relationship Id="rId49" Type="http://schemas.openxmlformats.org/officeDocument/2006/relationships/font" Target="fonts/MontserratExtra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SemiBold-boldItalic.fntdata"/><Relationship Id="rId30" Type="http://schemas.openxmlformats.org/officeDocument/2006/relationships/font" Target="fonts/MontserratSemiBold-italic.fntdata"/><Relationship Id="rId33" Type="http://schemas.openxmlformats.org/officeDocument/2006/relationships/font" Target="fonts/MontserratAlternatesLight-bold.fntdata"/><Relationship Id="rId32" Type="http://schemas.openxmlformats.org/officeDocument/2006/relationships/font" Target="fonts/MontserratAlternatesLight-regular.fntdata"/><Relationship Id="rId35" Type="http://schemas.openxmlformats.org/officeDocument/2006/relationships/font" Target="fonts/MontserratAlternatesLight-boldItalic.fntdata"/><Relationship Id="rId34" Type="http://schemas.openxmlformats.org/officeDocument/2006/relationships/font" Target="fonts/MontserratAlternatesLight-italic.fntdata"/><Relationship Id="rId37" Type="http://schemas.openxmlformats.org/officeDocument/2006/relationships/font" Target="fonts/Montserrat-bold.fntdata"/><Relationship Id="rId36" Type="http://schemas.openxmlformats.org/officeDocument/2006/relationships/font" Target="fonts/Montserrat-regular.fntdata"/><Relationship Id="rId39" Type="http://schemas.openxmlformats.org/officeDocument/2006/relationships/font" Target="fonts/Montserrat-boldItalic.fntdata"/><Relationship Id="rId38" Type="http://schemas.openxmlformats.org/officeDocument/2006/relationships/font" Target="fonts/Montserrat-italic.fntdata"/><Relationship Id="rId20" Type="http://schemas.openxmlformats.org/officeDocument/2006/relationships/font" Target="fonts/FiraSansExtraCondensedMedium-italic.fntdata"/><Relationship Id="rId22" Type="http://schemas.openxmlformats.org/officeDocument/2006/relationships/font" Target="fonts/MontserratLight-regular.fntdata"/><Relationship Id="rId21" Type="http://schemas.openxmlformats.org/officeDocument/2006/relationships/font" Target="fonts/FiraSansExtraCondensedMedium-boldItalic.fntdata"/><Relationship Id="rId24" Type="http://schemas.openxmlformats.org/officeDocument/2006/relationships/font" Target="fonts/MontserratLight-italic.fntdata"/><Relationship Id="rId23" Type="http://schemas.openxmlformats.org/officeDocument/2006/relationships/font" Target="fonts/MontserratLight-bold.fntdata"/><Relationship Id="rId26" Type="http://schemas.openxmlformats.org/officeDocument/2006/relationships/font" Target="fonts/YanoneKaffeesatz-regular.fntdata"/><Relationship Id="rId25" Type="http://schemas.openxmlformats.org/officeDocument/2006/relationships/font" Target="fonts/MontserratLight-boldItalic.fntdata"/><Relationship Id="rId28" Type="http://schemas.openxmlformats.org/officeDocument/2006/relationships/font" Target="fonts/MontserratSemiBold-regular.fntdata"/><Relationship Id="rId27" Type="http://schemas.openxmlformats.org/officeDocument/2006/relationships/font" Target="fonts/YanoneKaffeesatz-bold.fntdata"/><Relationship Id="rId29" Type="http://schemas.openxmlformats.org/officeDocument/2006/relationships/font" Target="fonts/MontserratSemiBold-bold.fntdata"/><Relationship Id="rId51" Type="http://schemas.openxmlformats.org/officeDocument/2006/relationships/font" Target="fonts/MontserratAlternatesExtraBold-bold.fntdata"/><Relationship Id="rId50" Type="http://schemas.openxmlformats.org/officeDocument/2006/relationships/font" Target="fonts/MontserratExtraBold-boldItalic.fntdata"/><Relationship Id="rId52" Type="http://schemas.openxmlformats.org/officeDocument/2006/relationships/font" Target="fonts/MontserratAlternatesExtraBold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Ubuntu-bold.fntdata"/><Relationship Id="rId14" Type="http://schemas.openxmlformats.org/officeDocument/2006/relationships/font" Target="fonts/Ubuntu-regular.fntdata"/><Relationship Id="rId17" Type="http://schemas.openxmlformats.org/officeDocument/2006/relationships/font" Target="fonts/Ubuntu-boldItalic.fntdata"/><Relationship Id="rId16" Type="http://schemas.openxmlformats.org/officeDocument/2006/relationships/font" Target="fonts/Ubuntu-italic.fntdata"/><Relationship Id="rId19" Type="http://schemas.openxmlformats.org/officeDocument/2006/relationships/font" Target="fonts/FiraSansExtraCondensedMedium-bold.fntdata"/><Relationship Id="rId18" Type="http://schemas.openxmlformats.org/officeDocument/2006/relationships/font" Target="fonts/FiraSansExtraCondensedMedium-regular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376d44cd1b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2376d44cd1b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afb59caa63_0_9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afb59caa63_0_9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6f0744aa72_0_4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6f0744aa72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38d6a8bf0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38d6a8bf0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38d6a8bf01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238d6a8bf0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afb59caa63_0_1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afb59caa63_0_1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afb4b5082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afb4b5082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311700" y="1779300"/>
            <a:ext cx="8520600" cy="97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ExtraBold"/>
              <a:buNone/>
              <a:defRPr b="0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743050" y="2888250"/>
            <a:ext cx="365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11"/>
          <p:cNvPicPr preferRelativeResize="0"/>
          <p:nvPr/>
        </p:nvPicPr>
        <p:blipFill>
          <a:blip r:embed="rId2">
            <a:alphaModFix amt="56000"/>
          </a:blip>
          <a:stretch>
            <a:fillRect/>
          </a:stretch>
        </p:blipFill>
        <p:spPr>
          <a:xfrm rot="-7199997">
            <a:off x="4531704" y="539794"/>
            <a:ext cx="5918750" cy="6540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11"/>
          <p:cNvPicPr preferRelativeResize="0"/>
          <p:nvPr/>
        </p:nvPicPr>
        <p:blipFill>
          <a:blip r:embed="rId2">
            <a:alphaModFix amt="56000"/>
          </a:blip>
          <a:stretch>
            <a:fillRect/>
          </a:stretch>
        </p:blipFill>
        <p:spPr>
          <a:xfrm rot="-1365984">
            <a:off x="-1959971" y="118698"/>
            <a:ext cx="5918748" cy="6540298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2028150" y="1598125"/>
            <a:ext cx="5087700" cy="11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200"/>
              <a:buNone/>
              <a:defRPr sz="72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subTitle"/>
          </p:nvPr>
        </p:nvSpPr>
        <p:spPr>
          <a:xfrm>
            <a:off x="2618725" y="2840075"/>
            <a:ext cx="3906600" cy="821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3"/>
          <p:cNvPicPr preferRelativeResize="0"/>
          <p:nvPr/>
        </p:nvPicPr>
        <p:blipFill rotWithShape="1">
          <a:blip r:embed="rId2">
            <a:alphaModFix/>
          </a:blip>
          <a:srcRect b="0" l="0" r="8214" t="0"/>
          <a:stretch/>
        </p:blipFill>
        <p:spPr>
          <a:xfrm>
            <a:off x="658750" y="-1397100"/>
            <a:ext cx="7826501" cy="7437298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3"/>
          <p:cNvSpPr txBox="1"/>
          <p:nvPr>
            <p:ph type="title"/>
          </p:nvPr>
        </p:nvSpPr>
        <p:spPr>
          <a:xfrm>
            <a:off x="702450" y="1773225"/>
            <a:ext cx="19467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702450" y="2070300"/>
            <a:ext cx="19467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6" name="Google Shape;56;p13"/>
          <p:cNvSpPr txBox="1"/>
          <p:nvPr>
            <p:ph idx="2" type="title"/>
          </p:nvPr>
        </p:nvSpPr>
        <p:spPr>
          <a:xfrm>
            <a:off x="3598650" y="1773225"/>
            <a:ext cx="19467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7" name="Google Shape;57;p13"/>
          <p:cNvSpPr txBox="1"/>
          <p:nvPr>
            <p:ph idx="3" type="subTitle"/>
          </p:nvPr>
        </p:nvSpPr>
        <p:spPr>
          <a:xfrm>
            <a:off x="3598650" y="2070300"/>
            <a:ext cx="19467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8" name="Google Shape;58;p13"/>
          <p:cNvSpPr txBox="1"/>
          <p:nvPr>
            <p:ph idx="4" type="title"/>
          </p:nvPr>
        </p:nvSpPr>
        <p:spPr>
          <a:xfrm>
            <a:off x="6494850" y="1773225"/>
            <a:ext cx="19467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9" name="Google Shape;59;p13"/>
          <p:cNvSpPr txBox="1"/>
          <p:nvPr>
            <p:ph idx="5" type="subTitle"/>
          </p:nvPr>
        </p:nvSpPr>
        <p:spPr>
          <a:xfrm>
            <a:off x="6494850" y="2070300"/>
            <a:ext cx="19467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0" name="Google Shape;60;p13"/>
          <p:cNvSpPr txBox="1"/>
          <p:nvPr>
            <p:ph idx="6" type="title"/>
          </p:nvPr>
        </p:nvSpPr>
        <p:spPr>
          <a:xfrm>
            <a:off x="5039900" y="3501280"/>
            <a:ext cx="19467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1" name="Google Shape;61;p13"/>
          <p:cNvSpPr txBox="1"/>
          <p:nvPr>
            <p:ph idx="7" type="subTitle"/>
          </p:nvPr>
        </p:nvSpPr>
        <p:spPr>
          <a:xfrm>
            <a:off x="5039888" y="3798230"/>
            <a:ext cx="19467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2" name="Google Shape;62;p13"/>
          <p:cNvSpPr txBox="1"/>
          <p:nvPr>
            <p:ph idx="8" type="title"/>
          </p:nvPr>
        </p:nvSpPr>
        <p:spPr>
          <a:xfrm>
            <a:off x="2157425" y="3501280"/>
            <a:ext cx="19467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13"/>
          <p:cNvSpPr txBox="1"/>
          <p:nvPr>
            <p:ph idx="9" type="subTitle"/>
          </p:nvPr>
        </p:nvSpPr>
        <p:spPr>
          <a:xfrm>
            <a:off x="2157413" y="3798230"/>
            <a:ext cx="19467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13"/>
          <p:cNvSpPr txBox="1"/>
          <p:nvPr>
            <p:ph hasCustomPrompt="1" idx="13" type="title"/>
          </p:nvPr>
        </p:nvSpPr>
        <p:spPr>
          <a:xfrm>
            <a:off x="1139400" y="1283325"/>
            <a:ext cx="1072800" cy="48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/>
          <p:nvPr>
            <p:ph hasCustomPrompt="1" idx="14" type="title"/>
          </p:nvPr>
        </p:nvSpPr>
        <p:spPr>
          <a:xfrm>
            <a:off x="4035600" y="1283325"/>
            <a:ext cx="1072800" cy="48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/>
          <p:nvPr>
            <p:ph hasCustomPrompt="1" idx="15" type="title"/>
          </p:nvPr>
        </p:nvSpPr>
        <p:spPr>
          <a:xfrm>
            <a:off x="6931800" y="1283325"/>
            <a:ext cx="1072800" cy="48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/>
          <p:nvPr>
            <p:ph hasCustomPrompt="1" idx="16" type="title"/>
          </p:nvPr>
        </p:nvSpPr>
        <p:spPr>
          <a:xfrm>
            <a:off x="5476850" y="3007778"/>
            <a:ext cx="1072800" cy="48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/>
          <p:nvPr>
            <p:ph hasCustomPrompt="1" idx="17" type="title"/>
          </p:nvPr>
        </p:nvSpPr>
        <p:spPr>
          <a:xfrm>
            <a:off x="2594375" y="3015515"/>
            <a:ext cx="1072800" cy="48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SECTION_TITLE_AND_DESCRIPTION_1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2400850" y="378225"/>
            <a:ext cx="59703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1" name="Google Shape;71;p14"/>
          <p:cNvSpPr txBox="1"/>
          <p:nvPr>
            <p:ph hasCustomPrompt="1" idx="2" type="title"/>
          </p:nvPr>
        </p:nvSpPr>
        <p:spPr>
          <a:xfrm>
            <a:off x="2477100" y="1022775"/>
            <a:ext cx="657000" cy="7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Barlow"/>
              <a:buNone/>
              <a:defRPr b="1"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72" name="Google Shape;72;p14"/>
          <p:cNvSpPr txBox="1"/>
          <p:nvPr>
            <p:ph idx="1" type="subTitle"/>
          </p:nvPr>
        </p:nvSpPr>
        <p:spPr>
          <a:xfrm flipH="1">
            <a:off x="3139506" y="1259025"/>
            <a:ext cx="17793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veat"/>
              <a:buNone/>
              <a:defRPr b="1" sz="2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73" name="Google Shape;73;p14"/>
          <p:cNvSpPr txBox="1"/>
          <p:nvPr>
            <p:ph idx="3" type="subTitle"/>
          </p:nvPr>
        </p:nvSpPr>
        <p:spPr>
          <a:xfrm>
            <a:off x="5152806" y="1220900"/>
            <a:ext cx="3201300" cy="3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hasCustomPrompt="1" idx="4" type="title"/>
          </p:nvPr>
        </p:nvSpPr>
        <p:spPr>
          <a:xfrm>
            <a:off x="2477100" y="1772447"/>
            <a:ext cx="657000" cy="7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Barlow"/>
              <a:buNone/>
              <a:defRPr b="1"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75" name="Google Shape;75;p14"/>
          <p:cNvSpPr txBox="1"/>
          <p:nvPr>
            <p:ph idx="5" type="subTitle"/>
          </p:nvPr>
        </p:nvSpPr>
        <p:spPr>
          <a:xfrm flipH="1">
            <a:off x="3139506" y="2008700"/>
            <a:ext cx="17772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veat"/>
              <a:buNone/>
              <a:defRPr b="1" sz="2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76" name="Google Shape;76;p14"/>
          <p:cNvSpPr txBox="1"/>
          <p:nvPr>
            <p:ph idx="6" type="subTitle"/>
          </p:nvPr>
        </p:nvSpPr>
        <p:spPr>
          <a:xfrm>
            <a:off x="5146886" y="1970580"/>
            <a:ext cx="3206400" cy="3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Google Shape;77;p14"/>
          <p:cNvSpPr txBox="1"/>
          <p:nvPr>
            <p:ph hasCustomPrompt="1" idx="7" type="title"/>
          </p:nvPr>
        </p:nvSpPr>
        <p:spPr>
          <a:xfrm>
            <a:off x="2477100" y="2522122"/>
            <a:ext cx="657000" cy="7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Barlow"/>
              <a:buNone/>
              <a:defRPr b="1"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4"/>
          <p:cNvSpPr txBox="1"/>
          <p:nvPr>
            <p:ph idx="8" type="subTitle"/>
          </p:nvPr>
        </p:nvSpPr>
        <p:spPr>
          <a:xfrm flipH="1">
            <a:off x="3139506" y="2759849"/>
            <a:ext cx="17793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veat"/>
              <a:buNone/>
              <a:defRPr b="1" sz="2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79" name="Google Shape;79;p14"/>
          <p:cNvSpPr txBox="1"/>
          <p:nvPr>
            <p:ph idx="9" type="subTitle"/>
          </p:nvPr>
        </p:nvSpPr>
        <p:spPr>
          <a:xfrm>
            <a:off x="5143119" y="2721733"/>
            <a:ext cx="3201300" cy="3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4"/>
          <p:cNvSpPr txBox="1"/>
          <p:nvPr>
            <p:ph hasCustomPrompt="1" idx="13" type="title"/>
          </p:nvPr>
        </p:nvSpPr>
        <p:spPr>
          <a:xfrm>
            <a:off x="2477100" y="3275277"/>
            <a:ext cx="657000" cy="7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Barlow"/>
              <a:buNone/>
              <a:defRPr b="1"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4"/>
          <p:cNvSpPr txBox="1"/>
          <p:nvPr>
            <p:ph idx="14" type="subTitle"/>
          </p:nvPr>
        </p:nvSpPr>
        <p:spPr>
          <a:xfrm flipH="1">
            <a:off x="3139506" y="3511527"/>
            <a:ext cx="17772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veat"/>
              <a:buNone/>
              <a:defRPr b="1" sz="2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82" name="Google Shape;82;p14"/>
          <p:cNvSpPr txBox="1"/>
          <p:nvPr>
            <p:ph idx="15" type="subTitle"/>
          </p:nvPr>
        </p:nvSpPr>
        <p:spPr>
          <a:xfrm>
            <a:off x="5142250" y="3473428"/>
            <a:ext cx="3206400" cy="3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14"/>
          <p:cNvSpPr txBox="1"/>
          <p:nvPr>
            <p:ph hasCustomPrompt="1" idx="16" type="title"/>
          </p:nvPr>
        </p:nvSpPr>
        <p:spPr>
          <a:xfrm>
            <a:off x="2477100" y="4021475"/>
            <a:ext cx="657000" cy="7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Barlow"/>
              <a:buNone/>
              <a:defRPr b="1"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Font typeface="Yanone Kaffeesatz"/>
              <a:buNone/>
              <a:defRPr sz="10000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4"/>
          <p:cNvSpPr txBox="1"/>
          <p:nvPr>
            <p:ph idx="17" type="subTitle"/>
          </p:nvPr>
        </p:nvSpPr>
        <p:spPr>
          <a:xfrm flipH="1">
            <a:off x="3139506" y="4257750"/>
            <a:ext cx="1777200" cy="2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veat"/>
              <a:buNone/>
              <a:defRPr b="1" sz="2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Condensed"/>
              <a:buNone/>
              <a:defRPr>
                <a:solidFill>
                  <a:schemeClr val="lt1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85" name="Google Shape;85;p14"/>
          <p:cNvSpPr txBox="1"/>
          <p:nvPr>
            <p:ph idx="18" type="subTitle"/>
          </p:nvPr>
        </p:nvSpPr>
        <p:spPr>
          <a:xfrm>
            <a:off x="5142250" y="4219650"/>
            <a:ext cx="3206400" cy="3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86" name="Google Shape;86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2739" y="1960725"/>
            <a:ext cx="1888727" cy="3164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1">
  <p:cSld name="CUSTOM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5"/>
          <p:cNvPicPr preferRelativeResize="0"/>
          <p:nvPr/>
        </p:nvPicPr>
        <p:blipFill rotWithShape="1">
          <a:blip r:embed="rId2">
            <a:alphaModFix/>
          </a:blip>
          <a:srcRect b="0" l="29" r="29" t="0"/>
          <a:stretch/>
        </p:blipFill>
        <p:spPr>
          <a:xfrm rot="10800000">
            <a:off x="886002" y="137500"/>
            <a:ext cx="8702104" cy="4868498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 txBox="1"/>
          <p:nvPr>
            <p:ph type="title"/>
          </p:nvPr>
        </p:nvSpPr>
        <p:spPr>
          <a:xfrm>
            <a:off x="1396950" y="1650313"/>
            <a:ext cx="6350100" cy="128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80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0" name="Google Shape;90;p15"/>
          <p:cNvSpPr txBox="1"/>
          <p:nvPr>
            <p:ph idx="1" type="subTitle"/>
          </p:nvPr>
        </p:nvSpPr>
        <p:spPr>
          <a:xfrm>
            <a:off x="1887750" y="2908788"/>
            <a:ext cx="5368500" cy="5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4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434928" y="-827887"/>
            <a:ext cx="6153101" cy="679927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/>
          <p:nvPr>
            <p:ph type="title"/>
          </p:nvPr>
        </p:nvSpPr>
        <p:spPr>
          <a:xfrm>
            <a:off x="2817900" y="2227050"/>
            <a:ext cx="3508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4" name="Google Shape;94;p16"/>
          <p:cNvSpPr txBox="1"/>
          <p:nvPr>
            <p:ph idx="1" type="subTitle"/>
          </p:nvPr>
        </p:nvSpPr>
        <p:spPr>
          <a:xfrm>
            <a:off x="2817900" y="3194925"/>
            <a:ext cx="3508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95" name="Google Shape;95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2444022" y="-827887"/>
            <a:ext cx="6153101" cy="679927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>
            <p:ph hasCustomPrompt="1" idx="2" type="title"/>
          </p:nvPr>
        </p:nvSpPr>
        <p:spPr>
          <a:xfrm>
            <a:off x="3349500" y="1027125"/>
            <a:ext cx="2445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7" name="Google Shape;97;p16"/>
          <p:cNvSpPr/>
          <p:nvPr/>
        </p:nvSpPr>
        <p:spPr>
          <a:xfrm>
            <a:off x="7513150" y="0"/>
            <a:ext cx="1668900" cy="51435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4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3108153" y="-827887"/>
            <a:ext cx="6153101" cy="679927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/>
          <p:nvPr/>
        </p:nvSpPr>
        <p:spPr>
          <a:xfrm>
            <a:off x="7513150" y="0"/>
            <a:ext cx="1668900" cy="51435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7"/>
          <p:cNvSpPr txBox="1"/>
          <p:nvPr>
            <p:ph type="title"/>
          </p:nvPr>
        </p:nvSpPr>
        <p:spPr>
          <a:xfrm>
            <a:off x="1212600" y="2227050"/>
            <a:ext cx="3508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2" name="Google Shape;102;p17"/>
          <p:cNvSpPr txBox="1"/>
          <p:nvPr>
            <p:ph idx="1" type="subTitle"/>
          </p:nvPr>
        </p:nvSpPr>
        <p:spPr>
          <a:xfrm>
            <a:off x="1212600" y="3194925"/>
            <a:ext cx="3508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3" name="Google Shape;103;p17"/>
          <p:cNvSpPr txBox="1"/>
          <p:nvPr>
            <p:ph hasCustomPrompt="1" idx="2" type="title"/>
          </p:nvPr>
        </p:nvSpPr>
        <p:spPr>
          <a:xfrm>
            <a:off x="1212600" y="1027125"/>
            <a:ext cx="2445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4_1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/>
          <p:nvPr/>
        </p:nvSpPr>
        <p:spPr>
          <a:xfrm>
            <a:off x="7513150" y="0"/>
            <a:ext cx="1668900" cy="51435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8"/>
          <p:cNvSpPr txBox="1"/>
          <p:nvPr>
            <p:ph type="title"/>
          </p:nvPr>
        </p:nvSpPr>
        <p:spPr>
          <a:xfrm>
            <a:off x="5112425" y="2227050"/>
            <a:ext cx="2876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7" name="Google Shape;107;p18"/>
          <p:cNvSpPr txBox="1"/>
          <p:nvPr>
            <p:ph hasCustomPrompt="1" idx="2" type="title"/>
          </p:nvPr>
        </p:nvSpPr>
        <p:spPr>
          <a:xfrm>
            <a:off x="5112425" y="1027125"/>
            <a:ext cx="2445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8" name="Google Shape;108;p18"/>
          <p:cNvSpPr txBox="1"/>
          <p:nvPr>
            <p:ph idx="1" type="subTitle"/>
          </p:nvPr>
        </p:nvSpPr>
        <p:spPr>
          <a:xfrm>
            <a:off x="5112425" y="3194925"/>
            <a:ext cx="3156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09" name="Google Shape;109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7199998">
            <a:off x="-1138410" y="-712063"/>
            <a:ext cx="6153100" cy="6799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4_1_1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3600002">
            <a:off x="4129318" y="-712064"/>
            <a:ext cx="6153100" cy="6799269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9"/>
          <p:cNvSpPr txBox="1"/>
          <p:nvPr>
            <p:ph type="title"/>
          </p:nvPr>
        </p:nvSpPr>
        <p:spPr>
          <a:xfrm>
            <a:off x="1212600" y="2227050"/>
            <a:ext cx="3508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3" name="Google Shape;113;p19"/>
          <p:cNvSpPr txBox="1"/>
          <p:nvPr>
            <p:ph idx="1" type="subTitle"/>
          </p:nvPr>
        </p:nvSpPr>
        <p:spPr>
          <a:xfrm>
            <a:off x="1212600" y="3194925"/>
            <a:ext cx="3508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4" name="Google Shape;114;p19"/>
          <p:cNvSpPr txBox="1"/>
          <p:nvPr>
            <p:ph hasCustomPrompt="1" idx="2" type="title"/>
          </p:nvPr>
        </p:nvSpPr>
        <p:spPr>
          <a:xfrm>
            <a:off x="1214500" y="1027125"/>
            <a:ext cx="2445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5" name="Google Shape;115;p19"/>
          <p:cNvSpPr/>
          <p:nvPr/>
        </p:nvSpPr>
        <p:spPr>
          <a:xfrm>
            <a:off x="7513150" y="0"/>
            <a:ext cx="1668900" cy="51435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idx="1" type="subTitle"/>
          </p:nvPr>
        </p:nvSpPr>
        <p:spPr>
          <a:xfrm>
            <a:off x="1990525" y="1322825"/>
            <a:ext cx="51405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8" name="Google Shape;118;p20"/>
          <p:cNvSpPr txBox="1"/>
          <p:nvPr>
            <p:ph hasCustomPrompt="1" type="title"/>
          </p:nvPr>
        </p:nvSpPr>
        <p:spPr>
          <a:xfrm>
            <a:off x="2181870" y="721575"/>
            <a:ext cx="4758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9" name="Google Shape;119;p20"/>
          <p:cNvSpPr txBox="1"/>
          <p:nvPr>
            <p:ph idx="2" type="subTitle"/>
          </p:nvPr>
        </p:nvSpPr>
        <p:spPr>
          <a:xfrm>
            <a:off x="1990525" y="2670775"/>
            <a:ext cx="51405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20" name="Google Shape;120;p20"/>
          <p:cNvSpPr txBox="1"/>
          <p:nvPr>
            <p:ph hasCustomPrompt="1" idx="3" type="title"/>
          </p:nvPr>
        </p:nvSpPr>
        <p:spPr>
          <a:xfrm>
            <a:off x="2181870" y="2069525"/>
            <a:ext cx="4758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40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1" name="Google Shape;121;p20"/>
          <p:cNvSpPr txBox="1"/>
          <p:nvPr>
            <p:ph idx="4" type="subTitle"/>
          </p:nvPr>
        </p:nvSpPr>
        <p:spPr>
          <a:xfrm>
            <a:off x="1990525" y="4018725"/>
            <a:ext cx="51405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22" name="Google Shape;122;p20"/>
          <p:cNvSpPr txBox="1"/>
          <p:nvPr>
            <p:ph hasCustomPrompt="1" idx="5" type="title"/>
          </p:nvPr>
        </p:nvSpPr>
        <p:spPr>
          <a:xfrm>
            <a:off x="2181870" y="3417475"/>
            <a:ext cx="4758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pic>
        <p:nvPicPr>
          <p:cNvPr id="123" name="Google Shape;123;p20"/>
          <p:cNvPicPr preferRelativeResize="0"/>
          <p:nvPr/>
        </p:nvPicPr>
        <p:blipFill rotWithShape="1">
          <a:blip r:embed="rId2">
            <a:alphaModFix/>
          </a:blip>
          <a:srcRect b="0" l="29" r="29" t="0"/>
          <a:stretch/>
        </p:blipFill>
        <p:spPr>
          <a:xfrm rot="-5400000">
            <a:off x="5392666" y="2531219"/>
            <a:ext cx="7778041" cy="4351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0"/>
          <p:cNvPicPr preferRelativeResize="0"/>
          <p:nvPr/>
        </p:nvPicPr>
        <p:blipFill rotWithShape="1">
          <a:blip r:embed="rId2">
            <a:alphaModFix/>
          </a:blip>
          <a:srcRect b="0" l="29" r="29" t="0"/>
          <a:stretch/>
        </p:blipFill>
        <p:spPr>
          <a:xfrm rot="5400000">
            <a:off x="-4037883" y="-1739240"/>
            <a:ext cx="7778041" cy="4351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7513150" y="0"/>
            <a:ext cx="1668900" cy="51435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6672" y="-827887"/>
            <a:ext cx="6153101" cy="679927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title"/>
          </p:nvPr>
        </p:nvSpPr>
        <p:spPr>
          <a:xfrm>
            <a:off x="5112425" y="2227050"/>
            <a:ext cx="2876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5112425" y="1027125"/>
            <a:ext cx="24450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5112425" y="3194925"/>
            <a:ext cx="3156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75098" y="-14654"/>
            <a:ext cx="1819652" cy="2125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888505" y="-1"/>
            <a:ext cx="1453074" cy="299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1"/>
          <p:cNvSpPr txBox="1"/>
          <p:nvPr>
            <p:ph idx="1" type="subTitle"/>
          </p:nvPr>
        </p:nvSpPr>
        <p:spPr>
          <a:xfrm>
            <a:off x="789900" y="3889975"/>
            <a:ext cx="37746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29" name="Google Shape;129;p21"/>
          <p:cNvSpPr txBox="1"/>
          <p:nvPr>
            <p:ph hasCustomPrompt="1" type="title"/>
          </p:nvPr>
        </p:nvSpPr>
        <p:spPr>
          <a:xfrm>
            <a:off x="789900" y="3288725"/>
            <a:ext cx="37746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50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21"/>
          <p:cNvSpPr txBox="1"/>
          <p:nvPr>
            <p:ph idx="2" type="subTitle"/>
          </p:nvPr>
        </p:nvSpPr>
        <p:spPr>
          <a:xfrm>
            <a:off x="4579575" y="3889975"/>
            <a:ext cx="37746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18288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1" name="Google Shape;131;p21"/>
          <p:cNvSpPr txBox="1"/>
          <p:nvPr>
            <p:ph hasCustomPrompt="1" idx="3" type="title"/>
          </p:nvPr>
        </p:nvSpPr>
        <p:spPr>
          <a:xfrm>
            <a:off x="4572003" y="3288725"/>
            <a:ext cx="37746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50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21"/>
          <p:cNvSpPr txBox="1"/>
          <p:nvPr>
            <p:ph idx="4" type="title"/>
          </p:nvPr>
        </p:nvSpPr>
        <p:spPr>
          <a:xfrm>
            <a:off x="5113200" y="378225"/>
            <a:ext cx="3258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AND_BODY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-392975"/>
            <a:ext cx="9397469" cy="3269127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"/>
          <p:cNvSpPr txBox="1"/>
          <p:nvPr>
            <p:ph type="title"/>
          </p:nvPr>
        </p:nvSpPr>
        <p:spPr>
          <a:xfrm>
            <a:off x="5113200" y="378225"/>
            <a:ext cx="3258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6" name="Google Shape;136;p22"/>
          <p:cNvSpPr txBox="1"/>
          <p:nvPr>
            <p:ph idx="2" type="title"/>
          </p:nvPr>
        </p:nvSpPr>
        <p:spPr>
          <a:xfrm>
            <a:off x="809939" y="3104050"/>
            <a:ext cx="22170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1" type="subTitle"/>
          </p:nvPr>
        </p:nvSpPr>
        <p:spPr>
          <a:xfrm>
            <a:off x="809925" y="3477200"/>
            <a:ext cx="2217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8" name="Google Shape;138;p22"/>
          <p:cNvSpPr txBox="1"/>
          <p:nvPr>
            <p:ph idx="3" type="title"/>
          </p:nvPr>
        </p:nvSpPr>
        <p:spPr>
          <a:xfrm>
            <a:off x="3463502" y="3104050"/>
            <a:ext cx="22170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4" type="subTitle"/>
          </p:nvPr>
        </p:nvSpPr>
        <p:spPr>
          <a:xfrm>
            <a:off x="3463488" y="3477200"/>
            <a:ext cx="2217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0" name="Google Shape;140;p22"/>
          <p:cNvSpPr txBox="1"/>
          <p:nvPr>
            <p:ph idx="5" type="title"/>
          </p:nvPr>
        </p:nvSpPr>
        <p:spPr>
          <a:xfrm>
            <a:off x="6117052" y="3104050"/>
            <a:ext cx="22170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6" type="subTitle"/>
          </p:nvPr>
        </p:nvSpPr>
        <p:spPr>
          <a:xfrm>
            <a:off x="6117038" y="3477200"/>
            <a:ext cx="2217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title"/>
          </p:nvPr>
        </p:nvSpPr>
        <p:spPr>
          <a:xfrm>
            <a:off x="3758000" y="378225"/>
            <a:ext cx="46131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pic>
        <p:nvPicPr>
          <p:cNvPr id="144" name="Google Shape;144;p23"/>
          <p:cNvPicPr preferRelativeResize="0"/>
          <p:nvPr/>
        </p:nvPicPr>
        <p:blipFill>
          <a:blip r:embed="rId2">
            <a:alphaModFix amt="56000"/>
          </a:blip>
          <a:stretch>
            <a:fillRect/>
          </a:stretch>
        </p:blipFill>
        <p:spPr>
          <a:xfrm rot="-1365984">
            <a:off x="-1511771" y="-174252"/>
            <a:ext cx="5918748" cy="6540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3229175" y="378225"/>
            <a:ext cx="5142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pic>
        <p:nvPicPr>
          <p:cNvPr id="147" name="Google Shape;147;p2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2801493"/>
            <a:ext cx="9144003" cy="3036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6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>
            <p:ph type="title"/>
          </p:nvPr>
        </p:nvSpPr>
        <p:spPr>
          <a:xfrm>
            <a:off x="3229175" y="378225"/>
            <a:ext cx="5142000" cy="515100"/>
          </a:xfrm>
          <a:prstGeom prst="rect">
            <a:avLst/>
          </a:prstGeom>
          <a:effectLst>
            <a:outerShdw blurRad="57150" rotWithShape="0" algn="bl" dir="5400000" dist="19050">
              <a:schemeClr val="dk2">
                <a:alpha val="50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pic>
        <p:nvPicPr>
          <p:cNvPr id="150" name="Google Shape;150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5400000">
            <a:off x="-2255011" y="1532427"/>
            <a:ext cx="6751897" cy="224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>
            <p:ph type="title"/>
          </p:nvPr>
        </p:nvSpPr>
        <p:spPr>
          <a:xfrm>
            <a:off x="3161025" y="378225"/>
            <a:ext cx="52101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8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title"/>
          </p:nvPr>
        </p:nvSpPr>
        <p:spPr>
          <a:xfrm>
            <a:off x="789900" y="4150672"/>
            <a:ext cx="7564200" cy="5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55" name="Google Shape;155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3640859" y="-2028805"/>
            <a:ext cx="6153101" cy="67992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631766" y="-2028805"/>
            <a:ext cx="6153101" cy="679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SECTION_TITLE_AND_DESCRIPTION_2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/>
          <p:nvPr>
            <p:ph type="title"/>
          </p:nvPr>
        </p:nvSpPr>
        <p:spPr>
          <a:xfrm>
            <a:off x="3229175" y="378225"/>
            <a:ext cx="5142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59" name="Google Shape;159;p28"/>
          <p:cNvSpPr txBox="1"/>
          <p:nvPr>
            <p:ph idx="1" type="subTitle"/>
          </p:nvPr>
        </p:nvSpPr>
        <p:spPr>
          <a:xfrm>
            <a:off x="4870825" y="1767050"/>
            <a:ext cx="3273600" cy="232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Char char="○"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5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/>
          <p:nvPr>
            <p:ph idx="1" type="subTitle"/>
          </p:nvPr>
        </p:nvSpPr>
        <p:spPr>
          <a:xfrm>
            <a:off x="1098925" y="531350"/>
            <a:ext cx="3273600" cy="123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SemiBold"/>
              <a:buNone/>
              <a:defRPr sz="21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SemiBold"/>
              <a:buNone/>
              <a:defRPr sz="21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SemiBold"/>
              <a:buNone/>
              <a:defRPr sz="21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SemiBold"/>
              <a:buNone/>
              <a:defRPr sz="21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SemiBold"/>
              <a:buNone/>
              <a:defRPr sz="21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SemiBold"/>
              <a:buNone/>
              <a:defRPr sz="21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SemiBold"/>
              <a:buNone/>
              <a:defRPr sz="21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SemiBold"/>
              <a:buNone/>
              <a:defRPr sz="21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62" name="Google Shape;162;p29"/>
          <p:cNvSpPr txBox="1"/>
          <p:nvPr>
            <p:ph type="title"/>
          </p:nvPr>
        </p:nvSpPr>
        <p:spPr>
          <a:xfrm>
            <a:off x="3229175" y="378225"/>
            <a:ext cx="5142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3" name="Google Shape;163;p29"/>
          <p:cNvSpPr txBox="1"/>
          <p:nvPr>
            <p:ph idx="2" type="subTitle"/>
          </p:nvPr>
        </p:nvSpPr>
        <p:spPr>
          <a:xfrm>
            <a:off x="1098925" y="1971825"/>
            <a:ext cx="3273600" cy="232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Char char="○"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/>
          <p:nvPr>
            <p:ph type="title"/>
          </p:nvPr>
        </p:nvSpPr>
        <p:spPr>
          <a:xfrm>
            <a:off x="4734000" y="378225"/>
            <a:ext cx="36372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6" name="Google Shape;166;p30"/>
          <p:cNvSpPr txBox="1"/>
          <p:nvPr>
            <p:ph idx="1" type="subTitle"/>
          </p:nvPr>
        </p:nvSpPr>
        <p:spPr>
          <a:xfrm>
            <a:off x="4962600" y="1726500"/>
            <a:ext cx="3637200" cy="2116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Char char="○"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  <p:pic>
        <p:nvPicPr>
          <p:cNvPr id="167" name="Google Shape;167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442601" y="0"/>
            <a:ext cx="1488450" cy="3063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54100" y="2892100"/>
            <a:ext cx="1488450" cy="3063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>
          <a:blip r:embed="rId2">
            <a:alphaModFix amt="56000"/>
          </a:blip>
          <a:stretch>
            <a:fillRect/>
          </a:stretch>
        </p:blipFill>
        <p:spPr>
          <a:xfrm rot="-7199997">
            <a:off x="4531704" y="539794"/>
            <a:ext cx="5918750" cy="6540301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/>
          <p:nvPr>
            <p:ph idx="1" type="body"/>
          </p:nvPr>
        </p:nvSpPr>
        <p:spPr>
          <a:xfrm>
            <a:off x="686700" y="1076275"/>
            <a:ext cx="7684500" cy="32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AutoNum type="arabicPeriod"/>
              <a:defRPr sz="1250"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lphaLcPeriod"/>
              <a:defRPr sz="1250"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romanLcPeriod"/>
              <a:defRPr sz="1250"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rabicPeriod"/>
              <a:defRPr sz="1250"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lphaLcPeriod"/>
              <a:defRPr sz="1250"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romanLcPeriod"/>
              <a:defRPr sz="1250"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rabicPeriod"/>
              <a:defRPr sz="1250"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lphaLcPeriod"/>
              <a:defRPr sz="1250"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Muli"/>
              <a:buAutoNum type="romanLcPeriod"/>
              <a:defRPr sz="1250"/>
            </a:lvl9pPr>
          </a:lstStyle>
          <a:p/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1781425" y="378225"/>
            <a:ext cx="65898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7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399995">
            <a:off x="-2368482" y="1910826"/>
            <a:ext cx="6751897" cy="2241876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1"/>
          <p:cNvSpPr txBox="1"/>
          <p:nvPr>
            <p:ph type="title"/>
          </p:nvPr>
        </p:nvSpPr>
        <p:spPr>
          <a:xfrm>
            <a:off x="5113200" y="378225"/>
            <a:ext cx="3258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31"/>
          <p:cNvSpPr txBox="1"/>
          <p:nvPr>
            <p:ph idx="1" type="subTitle"/>
          </p:nvPr>
        </p:nvSpPr>
        <p:spPr>
          <a:xfrm>
            <a:off x="1976000" y="2684865"/>
            <a:ext cx="2241900" cy="19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9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/>
          <p:nvPr>
            <p:ph type="title"/>
          </p:nvPr>
        </p:nvSpPr>
        <p:spPr>
          <a:xfrm>
            <a:off x="5284303" y="3314360"/>
            <a:ext cx="3069900" cy="465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5" name="Google Shape;175;p32"/>
          <p:cNvSpPr txBox="1"/>
          <p:nvPr>
            <p:ph idx="1" type="subTitle"/>
          </p:nvPr>
        </p:nvSpPr>
        <p:spPr>
          <a:xfrm>
            <a:off x="2702800" y="1363838"/>
            <a:ext cx="5651100" cy="18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pic>
        <p:nvPicPr>
          <p:cNvPr id="176" name="Google Shape;176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-1874003" y="1459629"/>
            <a:ext cx="6272302" cy="1747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9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3"/>
          <p:cNvSpPr txBox="1"/>
          <p:nvPr>
            <p:ph idx="1" type="subTitle"/>
          </p:nvPr>
        </p:nvSpPr>
        <p:spPr>
          <a:xfrm>
            <a:off x="789900" y="3390968"/>
            <a:ext cx="7563900" cy="9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9" name="Google Shape;179;p33"/>
          <p:cNvSpPr txBox="1"/>
          <p:nvPr>
            <p:ph type="title"/>
          </p:nvPr>
        </p:nvSpPr>
        <p:spPr>
          <a:xfrm>
            <a:off x="2400850" y="378225"/>
            <a:ext cx="59703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0" name="Google Shape;180;p33"/>
          <p:cNvSpPr txBox="1"/>
          <p:nvPr>
            <p:ph idx="2" type="title"/>
          </p:nvPr>
        </p:nvSpPr>
        <p:spPr>
          <a:xfrm>
            <a:off x="2400850" y="4295468"/>
            <a:ext cx="59703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Char char="-"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Char char="-"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Char char="-"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Char char="-"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Char char="-"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Char char="-"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Char char="-"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Char char="-"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Char char="-"/>
              <a:defRPr sz="2100"/>
            </a:lvl9pPr>
          </a:lstStyle>
          <a:p/>
        </p:txBody>
      </p:sp>
      <p:pic>
        <p:nvPicPr>
          <p:cNvPr id="181" name="Google Shape;18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446400" y="-75899"/>
            <a:ext cx="1878876" cy="3148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5400000">
            <a:off x="6993624" y="175926"/>
            <a:ext cx="1519775" cy="3127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0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192424" y="1047350"/>
            <a:ext cx="12336426" cy="4096149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4"/>
          <p:cNvSpPr txBox="1"/>
          <p:nvPr>
            <p:ph type="title"/>
          </p:nvPr>
        </p:nvSpPr>
        <p:spPr>
          <a:xfrm>
            <a:off x="5033100" y="1498000"/>
            <a:ext cx="3168600" cy="53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6" name="Google Shape;186;p34"/>
          <p:cNvSpPr txBox="1"/>
          <p:nvPr>
            <p:ph idx="1" type="subTitle"/>
          </p:nvPr>
        </p:nvSpPr>
        <p:spPr>
          <a:xfrm>
            <a:off x="5033100" y="2110500"/>
            <a:ext cx="3168600" cy="156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0_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3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10800000">
            <a:off x="-3192424" y="0"/>
            <a:ext cx="12336426" cy="4096149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35"/>
          <p:cNvSpPr txBox="1"/>
          <p:nvPr>
            <p:ph type="title"/>
          </p:nvPr>
        </p:nvSpPr>
        <p:spPr>
          <a:xfrm>
            <a:off x="942300" y="1498000"/>
            <a:ext cx="3168600" cy="53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0" name="Google Shape;190;p35"/>
          <p:cNvSpPr txBox="1"/>
          <p:nvPr>
            <p:ph idx="1" type="subTitle"/>
          </p:nvPr>
        </p:nvSpPr>
        <p:spPr>
          <a:xfrm>
            <a:off x="942300" y="2110500"/>
            <a:ext cx="3168600" cy="156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TITLE_AND_BODY_1_1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-392975"/>
            <a:ext cx="9397469" cy="3269127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6"/>
          <p:cNvSpPr txBox="1"/>
          <p:nvPr>
            <p:ph type="title"/>
          </p:nvPr>
        </p:nvSpPr>
        <p:spPr>
          <a:xfrm>
            <a:off x="5113200" y="378225"/>
            <a:ext cx="3258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4" name="Google Shape;194;p36"/>
          <p:cNvSpPr txBox="1"/>
          <p:nvPr>
            <p:ph idx="2" type="title"/>
          </p:nvPr>
        </p:nvSpPr>
        <p:spPr>
          <a:xfrm>
            <a:off x="905723" y="3146925"/>
            <a:ext cx="15972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5" name="Google Shape;195;p36"/>
          <p:cNvSpPr txBox="1"/>
          <p:nvPr>
            <p:ph idx="1" type="subTitle"/>
          </p:nvPr>
        </p:nvSpPr>
        <p:spPr>
          <a:xfrm>
            <a:off x="905713" y="3520075"/>
            <a:ext cx="1597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36"/>
          <p:cNvSpPr txBox="1"/>
          <p:nvPr>
            <p:ph idx="3" type="title"/>
          </p:nvPr>
        </p:nvSpPr>
        <p:spPr>
          <a:xfrm>
            <a:off x="2817510" y="3146925"/>
            <a:ext cx="15972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7" name="Google Shape;197;p36"/>
          <p:cNvSpPr txBox="1"/>
          <p:nvPr>
            <p:ph idx="4" type="subTitle"/>
          </p:nvPr>
        </p:nvSpPr>
        <p:spPr>
          <a:xfrm>
            <a:off x="2817500" y="3520075"/>
            <a:ext cx="1597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36"/>
          <p:cNvSpPr txBox="1"/>
          <p:nvPr>
            <p:ph idx="5" type="title"/>
          </p:nvPr>
        </p:nvSpPr>
        <p:spPr>
          <a:xfrm>
            <a:off x="4729288" y="3146925"/>
            <a:ext cx="15972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99" name="Google Shape;199;p36"/>
          <p:cNvSpPr txBox="1"/>
          <p:nvPr>
            <p:ph idx="6" type="subTitle"/>
          </p:nvPr>
        </p:nvSpPr>
        <p:spPr>
          <a:xfrm>
            <a:off x="4729278" y="3520075"/>
            <a:ext cx="1597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36"/>
          <p:cNvSpPr txBox="1"/>
          <p:nvPr>
            <p:ph idx="7" type="title"/>
          </p:nvPr>
        </p:nvSpPr>
        <p:spPr>
          <a:xfrm>
            <a:off x="6641075" y="3146925"/>
            <a:ext cx="15972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1" name="Google Shape;201;p36"/>
          <p:cNvSpPr txBox="1"/>
          <p:nvPr>
            <p:ph idx="8" type="subTitle"/>
          </p:nvPr>
        </p:nvSpPr>
        <p:spPr>
          <a:xfrm>
            <a:off x="6641065" y="3520075"/>
            <a:ext cx="1597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TITLE_AND_BODY_1_1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7"/>
          <p:cNvSpPr txBox="1"/>
          <p:nvPr>
            <p:ph type="title"/>
          </p:nvPr>
        </p:nvSpPr>
        <p:spPr>
          <a:xfrm>
            <a:off x="3262325" y="378225"/>
            <a:ext cx="51087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4" name="Google Shape;204;p37"/>
          <p:cNvSpPr txBox="1"/>
          <p:nvPr>
            <p:ph idx="2" type="title"/>
          </p:nvPr>
        </p:nvSpPr>
        <p:spPr>
          <a:xfrm>
            <a:off x="789993" y="1505122"/>
            <a:ext cx="34797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5" name="Google Shape;205;p37"/>
          <p:cNvSpPr txBox="1"/>
          <p:nvPr>
            <p:ph idx="1" type="subTitle"/>
          </p:nvPr>
        </p:nvSpPr>
        <p:spPr>
          <a:xfrm>
            <a:off x="789963" y="1878272"/>
            <a:ext cx="3479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37"/>
          <p:cNvSpPr txBox="1"/>
          <p:nvPr>
            <p:ph idx="3" type="title"/>
          </p:nvPr>
        </p:nvSpPr>
        <p:spPr>
          <a:xfrm>
            <a:off x="790019" y="3313673"/>
            <a:ext cx="34797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6BAD6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7" name="Google Shape;207;p37"/>
          <p:cNvSpPr txBox="1"/>
          <p:nvPr>
            <p:ph idx="4" type="subTitle"/>
          </p:nvPr>
        </p:nvSpPr>
        <p:spPr>
          <a:xfrm>
            <a:off x="790006" y="3686823"/>
            <a:ext cx="3479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37"/>
          <p:cNvSpPr txBox="1"/>
          <p:nvPr>
            <p:ph idx="5" type="title"/>
          </p:nvPr>
        </p:nvSpPr>
        <p:spPr>
          <a:xfrm>
            <a:off x="4874377" y="3313673"/>
            <a:ext cx="34797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6BAD6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09" name="Google Shape;209;p37"/>
          <p:cNvSpPr txBox="1"/>
          <p:nvPr>
            <p:ph idx="6" type="subTitle"/>
          </p:nvPr>
        </p:nvSpPr>
        <p:spPr>
          <a:xfrm>
            <a:off x="4874359" y="3686823"/>
            <a:ext cx="3479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37"/>
          <p:cNvSpPr txBox="1"/>
          <p:nvPr>
            <p:ph idx="7" type="title"/>
          </p:nvPr>
        </p:nvSpPr>
        <p:spPr>
          <a:xfrm>
            <a:off x="4874402" y="1505122"/>
            <a:ext cx="34797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6BAD6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11" name="Google Shape;211;p37"/>
          <p:cNvSpPr txBox="1"/>
          <p:nvPr>
            <p:ph idx="8" type="subTitle"/>
          </p:nvPr>
        </p:nvSpPr>
        <p:spPr>
          <a:xfrm>
            <a:off x="4874375" y="1878272"/>
            <a:ext cx="3479700" cy="4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12" name="Google Shape;212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756675" y="-129950"/>
            <a:ext cx="3912276" cy="137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BODY_1_2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-392975"/>
            <a:ext cx="9397469" cy="3269127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8"/>
          <p:cNvSpPr txBox="1"/>
          <p:nvPr>
            <p:ph type="title"/>
          </p:nvPr>
        </p:nvSpPr>
        <p:spPr>
          <a:xfrm>
            <a:off x="5113200" y="378225"/>
            <a:ext cx="3258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16" name="Google Shape;216;p38"/>
          <p:cNvSpPr txBox="1"/>
          <p:nvPr>
            <p:ph idx="2" type="title"/>
          </p:nvPr>
        </p:nvSpPr>
        <p:spPr>
          <a:xfrm>
            <a:off x="1426194" y="2418250"/>
            <a:ext cx="24282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17" name="Google Shape;217;p38"/>
          <p:cNvSpPr txBox="1"/>
          <p:nvPr>
            <p:ph idx="1" type="subTitle"/>
          </p:nvPr>
        </p:nvSpPr>
        <p:spPr>
          <a:xfrm>
            <a:off x="1426175" y="2791400"/>
            <a:ext cx="2428200" cy="14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18" name="Google Shape;218;p38"/>
          <p:cNvSpPr txBox="1"/>
          <p:nvPr>
            <p:ph idx="3" type="title"/>
          </p:nvPr>
        </p:nvSpPr>
        <p:spPr>
          <a:xfrm>
            <a:off x="5289622" y="2418250"/>
            <a:ext cx="24282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Alternates ExtraBold"/>
              <a:buNone/>
              <a:defRPr sz="1600">
                <a:solidFill>
                  <a:schemeClr val="accent2"/>
                </a:solidFill>
                <a:latin typeface="Montserrat Alternates ExtraBold"/>
                <a:ea typeface="Montserrat Alternates ExtraBold"/>
                <a:cs typeface="Montserrat Alternates ExtraBold"/>
                <a:sym typeface="Montserrat Alternates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19" name="Google Shape;219;p38"/>
          <p:cNvSpPr txBox="1"/>
          <p:nvPr>
            <p:ph idx="4" type="subTitle"/>
          </p:nvPr>
        </p:nvSpPr>
        <p:spPr>
          <a:xfrm>
            <a:off x="5289601" y="2791400"/>
            <a:ext cx="2428200" cy="14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Alternates Light"/>
              <a:buNone/>
              <a:defRPr sz="14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BODY_1_2_1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1997451" y="858725"/>
            <a:ext cx="5921949" cy="2780201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9"/>
          <p:cNvSpPr txBox="1"/>
          <p:nvPr>
            <p:ph type="title"/>
          </p:nvPr>
        </p:nvSpPr>
        <p:spPr>
          <a:xfrm>
            <a:off x="5113200" y="378225"/>
            <a:ext cx="3258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3" name="Google Shape;223;p39"/>
          <p:cNvSpPr txBox="1"/>
          <p:nvPr>
            <p:ph idx="2" type="title"/>
          </p:nvPr>
        </p:nvSpPr>
        <p:spPr>
          <a:xfrm>
            <a:off x="866631" y="3601250"/>
            <a:ext cx="24282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24" name="Google Shape;224;p39"/>
          <p:cNvSpPr txBox="1"/>
          <p:nvPr>
            <p:ph idx="1" type="subTitle"/>
          </p:nvPr>
        </p:nvSpPr>
        <p:spPr>
          <a:xfrm>
            <a:off x="866625" y="3974400"/>
            <a:ext cx="2428200" cy="6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5" name="Google Shape;225;p39"/>
          <p:cNvSpPr txBox="1"/>
          <p:nvPr>
            <p:ph idx="3" type="title"/>
          </p:nvPr>
        </p:nvSpPr>
        <p:spPr>
          <a:xfrm>
            <a:off x="5849210" y="3601250"/>
            <a:ext cx="24282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Alternates ExtraBold"/>
              <a:buNone/>
              <a:defRPr sz="1600">
                <a:solidFill>
                  <a:schemeClr val="accent2"/>
                </a:solidFill>
                <a:latin typeface="Montserrat Alternates ExtraBold"/>
                <a:ea typeface="Montserrat Alternates ExtraBold"/>
                <a:cs typeface="Montserrat Alternates ExtraBold"/>
                <a:sym typeface="Montserrat Alternates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26" name="Google Shape;226;p39"/>
          <p:cNvSpPr txBox="1"/>
          <p:nvPr>
            <p:ph idx="4" type="subTitle"/>
          </p:nvPr>
        </p:nvSpPr>
        <p:spPr>
          <a:xfrm>
            <a:off x="5849200" y="3974400"/>
            <a:ext cx="2428200" cy="6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Alternates Light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 Alternates Light"/>
              <a:buNone/>
              <a:defRPr sz="2100">
                <a:latin typeface="Montserrat Alternates Light"/>
                <a:ea typeface="Montserrat Alternates Light"/>
                <a:cs typeface="Montserrat Alternates Light"/>
                <a:sym typeface="Montserrat Alternate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BODY_1_2_2_1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">
            <a:off x="3" y="3019082"/>
            <a:ext cx="9533454" cy="3165459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40"/>
          <p:cNvSpPr txBox="1"/>
          <p:nvPr>
            <p:ph type="title"/>
          </p:nvPr>
        </p:nvSpPr>
        <p:spPr>
          <a:xfrm>
            <a:off x="5113200" y="378225"/>
            <a:ext cx="3258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0" name="Google Shape;230;p40"/>
          <p:cNvSpPr txBox="1"/>
          <p:nvPr>
            <p:ph idx="2" type="title"/>
          </p:nvPr>
        </p:nvSpPr>
        <p:spPr>
          <a:xfrm>
            <a:off x="1671086" y="1231700"/>
            <a:ext cx="28059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31" name="Google Shape;231;p40"/>
          <p:cNvSpPr txBox="1"/>
          <p:nvPr>
            <p:ph idx="1" type="subTitle"/>
          </p:nvPr>
        </p:nvSpPr>
        <p:spPr>
          <a:xfrm>
            <a:off x="1671064" y="1604850"/>
            <a:ext cx="2805900" cy="85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2" name="Google Shape;232;p40"/>
          <p:cNvSpPr txBox="1"/>
          <p:nvPr>
            <p:ph idx="3" type="title"/>
          </p:nvPr>
        </p:nvSpPr>
        <p:spPr>
          <a:xfrm>
            <a:off x="4667036" y="2547925"/>
            <a:ext cx="28059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33" name="Google Shape;233;p40"/>
          <p:cNvSpPr txBox="1"/>
          <p:nvPr>
            <p:ph idx="4" type="subTitle"/>
          </p:nvPr>
        </p:nvSpPr>
        <p:spPr>
          <a:xfrm>
            <a:off x="4667014" y="2921075"/>
            <a:ext cx="2805900" cy="85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 b="0" l="0" r="8214" t="0"/>
          <a:stretch/>
        </p:blipFill>
        <p:spPr>
          <a:xfrm>
            <a:off x="658750" y="-1397100"/>
            <a:ext cx="7826501" cy="7437298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/>
          <p:nvPr>
            <p:ph idx="1" type="body"/>
          </p:nvPr>
        </p:nvSpPr>
        <p:spPr>
          <a:xfrm>
            <a:off x="775144" y="1313000"/>
            <a:ext cx="3564900" cy="32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03956" y="1313000"/>
            <a:ext cx="3564900" cy="32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type="title"/>
          </p:nvPr>
        </p:nvSpPr>
        <p:spPr>
          <a:xfrm>
            <a:off x="3972475" y="378225"/>
            <a:ext cx="43986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12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41"/>
          <p:cNvPicPr preferRelativeResize="0"/>
          <p:nvPr/>
        </p:nvPicPr>
        <p:blipFill rotWithShape="1">
          <a:blip r:embed="rId2">
            <a:alphaModFix/>
          </a:blip>
          <a:srcRect b="0" l="0" r="8214" t="0"/>
          <a:stretch/>
        </p:blipFill>
        <p:spPr>
          <a:xfrm>
            <a:off x="658750" y="-1397100"/>
            <a:ext cx="7826501" cy="7437298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41"/>
          <p:cNvSpPr txBox="1"/>
          <p:nvPr>
            <p:ph idx="1" type="body"/>
          </p:nvPr>
        </p:nvSpPr>
        <p:spPr>
          <a:xfrm>
            <a:off x="775144" y="1313000"/>
            <a:ext cx="3564900" cy="325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17500" lvl="0" marL="457200" marR="50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7" name="Google Shape;237;p41"/>
          <p:cNvSpPr txBox="1"/>
          <p:nvPr>
            <p:ph idx="2" type="body"/>
          </p:nvPr>
        </p:nvSpPr>
        <p:spPr>
          <a:xfrm>
            <a:off x="4803956" y="1313000"/>
            <a:ext cx="3564900" cy="325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38" name="Google Shape;238;p41"/>
          <p:cNvSpPr txBox="1"/>
          <p:nvPr>
            <p:ph type="title"/>
          </p:nvPr>
        </p:nvSpPr>
        <p:spPr>
          <a:xfrm>
            <a:off x="3972475" y="378225"/>
            <a:ext cx="43986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TITLE_AND_BODY_1_3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-392975"/>
            <a:ext cx="9397469" cy="3269127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42"/>
          <p:cNvSpPr txBox="1"/>
          <p:nvPr>
            <p:ph type="title"/>
          </p:nvPr>
        </p:nvSpPr>
        <p:spPr>
          <a:xfrm>
            <a:off x="5113200" y="378225"/>
            <a:ext cx="3258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2" name="Google Shape;242;p42"/>
          <p:cNvSpPr txBox="1"/>
          <p:nvPr>
            <p:ph idx="2" type="title"/>
          </p:nvPr>
        </p:nvSpPr>
        <p:spPr>
          <a:xfrm>
            <a:off x="809952" y="1559225"/>
            <a:ext cx="22170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43" name="Google Shape;243;p42"/>
          <p:cNvSpPr txBox="1"/>
          <p:nvPr>
            <p:ph idx="1" type="subTitle"/>
          </p:nvPr>
        </p:nvSpPr>
        <p:spPr>
          <a:xfrm>
            <a:off x="809938" y="1932375"/>
            <a:ext cx="2217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4" name="Google Shape;244;p42"/>
          <p:cNvSpPr txBox="1"/>
          <p:nvPr>
            <p:ph idx="3" type="title"/>
          </p:nvPr>
        </p:nvSpPr>
        <p:spPr>
          <a:xfrm>
            <a:off x="3463514" y="1559225"/>
            <a:ext cx="22170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45" name="Google Shape;245;p42"/>
          <p:cNvSpPr txBox="1"/>
          <p:nvPr>
            <p:ph idx="4" type="subTitle"/>
          </p:nvPr>
        </p:nvSpPr>
        <p:spPr>
          <a:xfrm>
            <a:off x="3463500" y="1932375"/>
            <a:ext cx="2217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6" name="Google Shape;246;p42"/>
          <p:cNvSpPr txBox="1"/>
          <p:nvPr>
            <p:ph idx="5" type="title"/>
          </p:nvPr>
        </p:nvSpPr>
        <p:spPr>
          <a:xfrm>
            <a:off x="6117064" y="1559225"/>
            <a:ext cx="22170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47" name="Google Shape;247;p42"/>
          <p:cNvSpPr txBox="1"/>
          <p:nvPr>
            <p:ph idx="6" type="subTitle"/>
          </p:nvPr>
        </p:nvSpPr>
        <p:spPr>
          <a:xfrm>
            <a:off x="6117050" y="1932375"/>
            <a:ext cx="2217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8" name="Google Shape;248;p42"/>
          <p:cNvSpPr txBox="1"/>
          <p:nvPr>
            <p:ph idx="7" type="title"/>
          </p:nvPr>
        </p:nvSpPr>
        <p:spPr>
          <a:xfrm>
            <a:off x="809939" y="3207225"/>
            <a:ext cx="22170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49" name="Google Shape;249;p42"/>
          <p:cNvSpPr txBox="1"/>
          <p:nvPr>
            <p:ph idx="8" type="subTitle"/>
          </p:nvPr>
        </p:nvSpPr>
        <p:spPr>
          <a:xfrm>
            <a:off x="809925" y="3580375"/>
            <a:ext cx="2217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0" name="Google Shape;250;p42"/>
          <p:cNvSpPr txBox="1"/>
          <p:nvPr>
            <p:ph idx="9" type="title"/>
          </p:nvPr>
        </p:nvSpPr>
        <p:spPr>
          <a:xfrm>
            <a:off x="3463502" y="3207225"/>
            <a:ext cx="22170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51" name="Google Shape;251;p42"/>
          <p:cNvSpPr txBox="1"/>
          <p:nvPr>
            <p:ph idx="13" type="subTitle"/>
          </p:nvPr>
        </p:nvSpPr>
        <p:spPr>
          <a:xfrm>
            <a:off x="3463488" y="3580375"/>
            <a:ext cx="2217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2" name="Google Shape;252;p42"/>
          <p:cNvSpPr txBox="1"/>
          <p:nvPr>
            <p:ph idx="14" type="title"/>
          </p:nvPr>
        </p:nvSpPr>
        <p:spPr>
          <a:xfrm>
            <a:off x="6117052" y="3207225"/>
            <a:ext cx="2217000" cy="38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53" name="Google Shape;253;p42"/>
          <p:cNvSpPr txBox="1"/>
          <p:nvPr>
            <p:ph idx="15" type="subTitle"/>
          </p:nvPr>
        </p:nvSpPr>
        <p:spPr>
          <a:xfrm>
            <a:off x="6117038" y="3580375"/>
            <a:ext cx="2217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 1">
  <p:cSld name="TITLE_AND_BODY_1_3_1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3"/>
          <p:cNvSpPr txBox="1"/>
          <p:nvPr>
            <p:ph type="title"/>
          </p:nvPr>
        </p:nvSpPr>
        <p:spPr>
          <a:xfrm>
            <a:off x="5113200" y="378225"/>
            <a:ext cx="32580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6" name="Google Shape;256;p43"/>
          <p:cNvSpPr txBox="1"/>
          <p:nvPr>
            <p:ph idx="2" type="title"/>
          </p:nvPr>
        </p:nvSpPr>
        <p:spPr>
          <a:xfrm>
            <a:off x="7092000" y="1406825"/>
            <a:ext cx="1262100" cy="3819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57" name="Google Shape;257;p43"/>
          <p:cNvSpPr txBox="1"/>
          <p:nvPr>
            <p:ph idx="1" type="subTitle"/>
          </p:nvPr>
        </p:nvSpPr>
        <p:spPr>
          <a:xfrm>
            <a:off x="2994000" y="1344725"/>
            <a:ext cx="39456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8" name="Google Shape;258;p43"/>
          <p:cNvSpPr txBox="1"/>
          <p:nvPr>
            <p:ph idx="3" type="title"/>
          </p:nvPr>
        </p:nvSpPr>
        <p:spPr>
          <a:xfrm>
            <a:off x="7092000" y="1921855"/>
            <a:ext cx="1262100" cy="3819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59" name="Google Shape;259;p43"/>
          <p:cNvSpPr txBox="1"/>
          <p:nvPr>
            <p:ph idx="4" type="subTitle"/>
          </p:nvPr>
        </p:nvSpPr>
        <p:spPr>
          <a:xfrm>
            <a:off x="2994000" y="1859755"/>
            <a:ext cx="39456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60" name="Google Shape;260;p43"/>
          <p:cNvSpPr txBox="1"/>
          <p:nvPr>
            <p:ph idx="5" type="title"/>
          </p:nvPr>
        </p:nvSpPr>
        <p:spPr>
          <a:xfrm>
            <a:off x="7092000" y="2436885"/>
            <a:ext cx="1262100" cy="3819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61" name="Google Shape;261;p43"/>
          <p:cNvSpPr txBox="1"/>
          <p:nvPr>
            <p:ph idx="6" type="subTitle"/>
          </p:nvPr>
        </p:nvSpPr>
        <p:spPr>
          <a:xfrm>
            <a:off x="2994000" y="2374785"/>
            <a:ext cx="39456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62" name="Google Shape;262;p43"/>
          <p:cNvSpPr txBox="1"/>
          <p:nvPr>
            <p:ph idx="7" type="title"/>
          </p:nvPr>
        </p:nvSpPr>
        <p:spPr>
          <a:xfrm>
            <a:off x="7092000" y="2951915"/>
            <a:ext cx="1262100" cy="3819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63" name="Google Shape;263;p43"/>
          <p:cNvSpPr txBox="1"/>
          <p:nvPr>
            <p:ph idx="8" type="subTitle"/>
          </p:nvPr>
        </p:nvSpPr>
        <p:spPr>
          <a:xfrm>
            <a:off x="2994000" y="2889815"/>
            <a:ext cx="39456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64" name="Google Shape;264;p43"/>
          <p:cNvSpPr txBox="1"/>
          <p:nvPr>
            <p:ph idx="9" type="title"/>
          </p:nvPr>
        </p:nvSpPr>
        <p:spPr>
          <a:xfrm>
            <a:off x="7092000" y="3466945"/>
            <a:ext cx="1262100" cy="3819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65" name="Google Shape;265;p43"/>
          <p:cNvSpPr txBox="1"/>
          <p:nvPr>
            <p:ph idx="13" type="subTitle"/>
          </p:nvPr>
        </p:nvSpPr>
        <p:spPr>
          <a:xfrm>
            <a:off x="2994000" y="3404845"/>
            <a:ext cx="39456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66" name="Google Shape;266;p43"/>
          <p:cNvSpPr txBox="1"/>
          <p:nvPr>
            <p:ph idx="14" type="title"/>
          </p:nvPr>
        </p:nvSpPr>
        <p:spPr>
          <a:xfrm>
            <a:off x="7092000" y="3981975"/>
            <a:ext cx="1262100" cy="381900"/>
          </a:xfrm>
          <a:prstGeom prst="rect">
            <a:avLst/>
          </a:prstGeom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67" name="Google Shape;267;p43"/>
          <p:cNvSpPr txBox="1"/>
          <p:nvPr>
            <p:ph idx="15" type="subTitle"/>
          </p:nvPr>
        </p:nvSpPr>
        <p:spPr>
          <a:xfrm>
            <a:off x="2994000" y="3919875"/>
            <a:ext cx="39456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pic>
        <p:nvPicPr>
          <p:cNvPr id="268" name="Google Shape;268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5400000">
            <a:off x="-2034276" y="1065614"/>
            <a:ext cx="5852719" cy="32744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SECTION_HEADER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6672" y="-827887"/>
            <a:ext cx="6153101" cy="679927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44"/>
          <p:cNvSpPr txBox="1"/>
          <p:nvPr>
            <p:ph type="title"/>
          </p:nvPr>
        </p:nvSpPr>
        <p:spPr>
          <a:xfrm>
            <a:off x="5150300" y="694050"/>
            <a:ext cx="3156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72" name="Google Shape;272;p44"/>
          <p:cNvSpPr txBox="1"/>
          <p:nvPr>
            <p:ph idx="1" type="subTitle"/>
          </p:nvPr>
        </p:nvSpPr>
        <p:spPr>
          <a:xfrm>
            <a:off x="5150300" y="1535850"/>
            <a:ext cx="3156600" cy="11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44"/>
          <p:cNvSpPr txBox="1"/>
          <p:nvPr/>
        </p:nvSpPr>
        <p:spPr>
          <a:xfrm>
            <a:off x="5150300" y="3218125"/>
            <a:ext cx="31926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Slidesgo, including icons by Flaticon, and infographics &amp; images by Freepik. </a:t>
            </a: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434928" y="-827887"/>
            <a:ext cx="6153101" cy="67992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-2444022" y="-827887"/>
            <a:ext cx="6153101" cy="679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6672" y="-827887"/>
            <a:ext cx="6153101" cy="679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8214" t="0"/>
          <a:stretch/>
        </p:blipFill>
        <p:spPr>
          <a:xfrm>
            <a:off x="658750" y="-1397100"/>
            <a:ext cx="7826501" cy="7437298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/>
          <p:nvPr>
            <p:ph type="title"/>
          </p:nvPr>
        </p:nvSpPr>
        <p:spPr>
          <a:xfrm>
            <a:off x="2400850" y="378225"/>
            <a:ext cx="59703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1008350" y="1460450"/>
            <a:ext cx="28080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1008350" y="2183050"/>
            <a:ext cx="3015900" cy="15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id="32" name="Google Shape;3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4647114" y="1532427"/>
            <a:ext cx="6751897" cy="224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/>
          <p:nvPr/>
        </p:nvSpPr>
        <p:spPr>
          <a:xfrm rot="10800000">
            <a:off x="0" y="0"/>
            <a:ext cx="1668900" cy="51435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8"/>
          <p:cNvSpPr/>
          <p:nvPr/>
        </p:nvSpPr>
        <p:spPr>
          <a:xfrm>
            <a:off x="7513150" y="0"/>
            <a:ext cx="1668900" cy="51435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" name="Google Shape;36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40625" y="3354737"/>
            <a:ext cx="8662743" cy="2601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240625" y="-812913"/>
            <a:ext cx="8662743" cy="2601674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8"/>
          <p:cNvSpPr txBox="1"/>
          <p:nvPr>
            <p:ph type="title"/>
          </p:nvPr>
        </p:nvSpPr>
        <p:spPr>
          <a:xfrm>
            <a:off x="1301375" y="1417650"/>
            <a:ext cx="6541200" cy="230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192424" y="1047350"/>
            <a:ext cx="12336426" cy="4096149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9"/>
          <p:cNvSpPr txBox="1"/>
          <p:nvPr>
            <p:ph type="title"/>
          </p:nvPr>
        </p:nvSpPr>
        <p:spPr>
          <a:xfrm>
            <a:off x="4998775" y="1276500"/>
            <a:ext cx="33552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4998775" y="2110500"/>
            <a:ext cx="3355200" cy="1665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type="title"/>
          </p:nvPr>
        </p:nvSpPr>
        <p:spPr>
          <a:xfrm>
            <a:off x="1528650" y="450150"/>
            <a:ext cx="4029300" cy="10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5" name="Google Shape;45;p10"/>
          <p:cNvPicPr preferRelativeResize="0"/>
          <p:nvPr/>
        </p:nvPicPr>
        <p:blipFill>
          <a:blip r:embed="rId2">
            <a:alphaModFix amt="56000"/>
          </a:blip>
          <a:stretch>
            <a:fillRect/>
          </a:stretch>
        </p:blipFill>
        <p:spPr>
          <a:xfrm rot="-3651880">
            <a:off x="-1772274" y="-44184"/>
            <a:ext cx="5918752" cy="6540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46" Type="http://schemas.openxmlformats.org/officeDocument/2006/relationships/slideLayout" Target="../slideLayouts/slideLayout46.xml"/><Relationship Id="rId23" Type="http://schemas.openxmlformats.org/officeDocument/2006/relationships/slideLayout" Target="../slideLayouts/slideLayout23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47" Type="http://schemas.openxmlformats.org/officeDocument/2006/relationships/theme" Target="../theme/theme2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00237D"/>
            </a:gs>
            <a:gs pos="100000">
              <a:srgbClr val="01144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ExtraBold"/>
              <a:buNone/>
              <a:defRPr sz="28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b="1" sz="2800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b="1" sz="2800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b="1" sz="2800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b="1" sz="2800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b="1" sz="2800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b="1" sz="2800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b="1" sz="2800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b="1" sz="2800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Char char="●"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4.xml"/><Relationship Id="rId3" Type="http://schemas.openxmlformats.org/officeDocument/2006/relationships/slide" Target="/ppt/slides/slide3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slide" Target="/ppt/slides/slide3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237D"/>
            </a:gs>
            <a:gs pos="100000">
              <a:srgbClr val="01144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41112" y="-199754"/>
            <a:ext cx="4892424" cy="5406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561088" y="-327229"/>
            <a:ext cx="4892424" cy="5406203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48"/>
          <p:cNvSpPr txBox="1"/>
          <p:nvPr>
            <p:ph type="ctrTitle"/>
          </p:nvPr>
        </p:nvSpPr>
        <p:spPr>
          <a:xfrm>
            <a:off x="311700" y="1779300"/>
            <a:ext cx="8520600" cy="97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CS335A - Compiler Design</a:t>
            </a:r>
            <a:endParaRPr sz="3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 Light"/>
                <a:ea typeface="Montserrat Light"/>
                <a:cs typeface="Montserrat Light"/>
                <a:sym typeface="Montserrat Light"/>
              </a:rPr>
              <a:t>Group 2 Project</a:t>
            </a:r>
            <a:endParaRPr sz="28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87" name="Google Shape;287;p48"/>
          <p:cNvSpPr txBox="1"/>
          <p:nvPr>
            <p:ph idx="1" type="subTitle"/>
          </p:nvPr>
        </p:nvSpPr>
        <p:spPr>
          <a:xfrm>
            <a:off x="2743050" y="2888250"/>
            <a:ext cx="3657900" cy="105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Jhaansi Reddy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Sharath Kumar V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Rashmi G R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9"/>
          <p:cNvSpPr txBox="1"/>
          <p:nvPr>
            <p:ph type="title"/>
          </p:nvPr>
        </p:nvSpPr>
        <p:spPr>
          <a:xfrm>
            <a:off x="1669075" y="243850"/>
            <a:ext cx="6900000" cy="91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Implemented </a:t>
            </a:r>
            <a:r>
              <a:rPr lang="en"/>
              <a:t>Basic Features</a:t>
            </a:r>
            <a:endParaRPr/>
          </a:p>
        </p:txBody>
      </p:sp>
      <p:sp>
        <p:nvSpPr>
          <p:cNvPr id="293" name="Google Shape;293;p49"/>
          <p:cNvSpPr txBox="1"/>
          <p:nvPr>
            <p:ph idx="1" type="subTitle"/>
          </p:nvPr>
        </p:nvSpPr>
        <p:spPr>
          <a:xfrm>
            <a:off x="1718575" y="1325700"/>
            <a:ext cx="6801000" cy="35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Primitive data types</a:t>
            </a:r>
            <a:endParaRPr sz="20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int, long, char, float, double</a:t>
            </a:r>
            <a:endParaRPr sz="15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Multidimensional (max 3D) arrays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Operators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Control Flow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Methods</a:t>
            </a:r>
            <a:endParaRPr sz="20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static and non-static are not distinguished</a:t>
            </a:r>
            <a:endParaRPr sz="15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Recursion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Classes and Objects</a:t>
            </a:r>
            <a:endParaRPr sz="20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‘static’  for fields not implemented</a:t>
            </a:r>
            <a:endParaRPr sz="14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System.out.println()</a:t>
            </a:r>
            <a:endParaRPr sz="20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prints  only integer types </a:t>
            </a:r>
            <a:endParaRPr sz="1500"/>
          </a:p>
        </p:txBody>
      </p:sp>
      <p:sp>
        <p:nvSpPr>
          <p:cNvPr id="294" name="Google Shape;294;p49"/>
          <p:cNvSpPr/>
          <p:nvPr/>
        </p:nvSpPr>
        <p:spPr>
          <a:xfrm>
            <a:off x="492045" y="0"/>
            <a:ext cx="299744" cy="1234986"/>
          </a:xfrm>
          <a:custGeom>
            <a:rect b="b" l="l" r="r" t="t"/>
            <a:pathLst>
              <a:path extrusionOk="0" fill="none" h="48082" w="1167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miter lim="23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5" name="Google Shape;295;p49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296" name="Google Shape;296;p49"/>
            <p:cNvSpPr/>
            <p:nvPr/>
          </p:nvSpPr>
          <p:spPr>
            <a:xfrm>
              <a:off x="629692" y="1105264"/>
              <a:ext cx="144992" cy="135206"/>
            </a:xfrm>
            <a:custGeom>
              <a:rect b="b" l="l" r="r" t="t"/>
              <a:pathLst>
                <a:path extrusionOk="0" fill="none" h="5264" w="5645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49"/>
            <p:cNvSpPr/>
            <p:nvPr/>
          </p:nvSpPr>
          <p:spPr>
            <a:xfrm>
              <a:off x="635188" y="1229450"/>
              <a:ext cx="135822" cy="145583"/>
            </a:xfrm>
            <a:custGeom>
              <a:rect b="b" l="l" r="r" t="t"/>
              <a:pathLst>
                <a:path extrusionOk="0" fill="none" h="5668" w="5288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8" name="Google Shape;298;p49">
            <a:hlinkClick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1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9" name="Google Shape;299;p49"/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300" name="Google Shape;300;p49">
            <a:hlinkClick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1" name="Google Shape;301;p49">
            <a:hlinkClick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0"/>
          <p:cNvSpPr txBox="1"/>
          <p:nvPr>
            <p:ph type="title"/>
          </p:nvPr>
        </p:nvSpPr>
        <p:spPr>
          <a:xfrm>
            <a:off x="1627350" y="276550"/>
            <a:ext cx="6449400" cy="12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Implementation of Additional Features</a:t>
            </a:r>
            <a:endParaRPr sz="3400"/>
          </a:p>
        </p:txBody>
      </p:sp>
      <p:sp>
        <p:nvSpPr>
          <p:cNvPr id="307" name="Google Shape;307;p50"/>
          <p:cNvSpPr txBox="1"/>
          <p:nvPr>
            <p:ph idx="4294967295" type="subTitle"/>
          </p:nvPr>
        </p:nvSpPr>
        <p:spPr>
          <a:xfrm>
            <a:off x="1627350" y="1717800"/>
            <a:ext cx="6449400" cy="27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Symbol table includes inherited values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Type casting supported in 3AC code for primitive type to primitive type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Strings are supported, along </a:t>
            </a:r>
            <a:r>
              <a:rPr lang="en" sz="2000"/>
              <a:t>with</a:t>
            </a:r>
            <a:r>
              <a:rPr lang="en" sz="2000"/>
              <a:t> their concatenation and printing in 3AC generation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Import/Package is treated as a new type</a:t>
            </a:r>
            <a:endParaRPr sz="2000"/>
          </a:p>
        </p:txBody>
      </p:sp>
      <p:sp>
        <p:nvSpPr>
          <p:cNvPr id="308" name="Google Shape;308;p50"/>
          <p:cNvSpPr/>
          <p:nvPr/>
        </p:nvSpPr>
        <p:spPr>
          <a:xfrm>
            <a:off x="492045" y="0"/>
            <a:ext cx="299744" cy="1234986"/>
          </a:xfrm>
          <a:custGeom>
            <a:rect b="b" l="l" r="r" t="t"/>
            <a:pathLst>
              <a:path extrusionOk="0" fill="none" h="48082" w="1167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miter lim="23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9" name="Google Shape;309;p50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310" name="Google Shape;310;p50"/>
            <p:cNvSpPr/>
            <p:nvPr/>
          </p:nvSpPr>
          <p:spPr>
            <a:xfrm>
              <a:off x="629692" y="1105264"/>
              <a:ext cx="144992" cy="135206"/>
            </a:xfrm>
            <a:custGeom>
              <a:rect b="b" l="l" r="r" t="t"/>
              <a:pathLst>
                <a:path extrusionOk="0" fill="none" h="5264" w="5645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50"/>
            <p:cNvSpPr/>
            <p:nvPr/>
          </p:nvSpPr>
          <p:spPr>
            <a:xfrm>
              <a:off x="635188" y="1229450"/>
              <a:ext cx="135822" cy="145583"/>
            </a:xfrm>
            <a:custGeom>
              <a:rect b="b" l="l" r="r" t="t"/>
              <a:pathLst>
                <a:path extrusionOk="0" fill="none" h="5668" w="5288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2" name="Google Shape;312;p50">
            <a:hlinkClick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2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3" name="Google Shape;313;p50"/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314" name="Google Shape;314;p50">
            <a:hlinkClick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5" name="Google Shape;315;p50">
            <a:hlinkClick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1"/>
          <p:cNvSpPr txBox="1"/>
          <p:nvPr>
            <p:ph type="title"/>
          </p:nvPr>
        </p:nvSpPr>
        <p:spPr>
          <a:xfrm>
            <a:off x="1288800" y="365650"/>
            <a:ext cx="6566400" cy="10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Unimplemented Basic Features</a:t>
            </a:r>
            <a:endParaRPr sz="3500"/>
          </a:p>
        </p:txBody>
      </p:sp>
      <p:sp>
        <p:nvSpPr>
          <p:cNvPr id="321" name="Google Shape;321;p51"/>
          <p:cNvSpPr/>
          <p:nvPr/>
        </p:nvSpPr>
        <p:spPr>
          <a:xfrm>
            <a:off x="492045" y="0"/>
            <a:ext cx="299744" cy="1234986"/>
          </a:xfrm>
          <a:custGeom>
            <a:rect b="b" l="l" r="r" t="t"/>
            <a:pathLst>
              <a:path extrusionOk="0" fill="none" h="48082" w="1167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miter lim="23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2" name="Google Shape;322;p51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323" name="Google Shape;323;p51"/>
            <p:cNvSpPr/>
            <p:nvPr/>
          </p:nvSpPr>
          <p:spPr>
            <a:xfrm>
              <a:off x="629692" y="1105264"/>
              <a:ext cx="144992" cy="135206"/>
            </a:xfrm>
            <a:custGeom>
              <a:rect b="b" l="l" r="r" t="t"/>
              <a:pathLst>
                <a:path extrusionOk="0" fill="none" h="5264" w="5645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51"/>
            <p:cNvSpPr/>
            <p:nvPr/>
          </p:nvSpPr>
          <p:spPr>
            <a:xfrm>
              <a:off x="635188" y="1229450"/>
              <a:ext cx="135822" cy="145583"/>
            </a:xfrm>
            <a:custGeom>
              <a:rect b="b" l="l" r="r" t="t"/>
              <a:pathLst>
                <a:path extrusionOk="0" fill="none" h="5668" w="5288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5" name="Google Shape;325;p51">
            <a:hlinkClick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 sz="1600"/>
          </a:p>
        </p:txBody>
      </p:sp>
      <p:sp>
        <p:nvSpPr>
          <p:cNvPr id="326" name="Google Shape;326;p51">
            <a:hlinkClick action="ppaction://hlinksldjump" r:id="rId3"/>
          </p:cNvPr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327" name="Google Shape;327;p51">
            <a:hlinkClick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8" name="Google Shape;328;p51">
            <a:hlinkClick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9" name="Google Shape;329;p51"/>
          <p:cNvSpPr txBox="1"/>
          <p:nvPr>
            <p:ph idx="4294967295" type="subTitle"/>
          </p:nvPr>
        </p:nvSpPr>
        <p:spPr>
          <a:xfrm>
            <a:off x="1436550" y="1827275"/>
            <a:ext cx="6270900" cy="21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Error checking for static and final is not done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An error is generated when a local </a:t>
            </a:r>
            <a:r>
              <a:rPr lang="en" sz="2000"/>
              <a:t>variable</a:t>
            </a:r>
            <a:r>
              <a:rPr lang="en" sz="2000"/>
              <a:t> has the same name as a field declaration, which is supported by Java.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‘</a:t>
            </a:r>
            <a:r>
              <a:rPr lang="en" sz="2000"/>
              <a:t>this’</a:t>
            </a:r>
            <a:r>
              <a:rPr lang="en" sz="2000"/>
              <a:t> keyword is not supported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7863" y="741988"/>
            <a:ext cx="4808274" cy="3659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3"/>
          <p:cNvSpPr txBox="1"/>
          <p:nvPr>
            <p:ph idx="4" type="title"/>
          </p:nvPr>
        </p:nvSpPr>
        <p:spPr>
          <a:xfrm>
            <a:off x="2090800" y="2237822"/>
            <a:ext cx="657000" cy="7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Journey</a:t>
            </a:r>
            <a:endParaRPr sz="3400"/>
          </a:p>
        </p:txBody>
      </p:sp>
      <p:sp>
        <p:nvSpPr>
          <p:cNvPr id="340" name="Google Shape;340;p53"/>
          <p:cNvSpPr txBox="1"/>
          <p:nvPr>
            <p:ph idx="1" type="subTitle"/>
          </p:nvPr>
        </p:nvSpPr>
        <p:spPr>
          <a:xfrm flipH="1">
            <a:off x="3154374" y="881900"/>
            <a:ext cx="1777200" cy="284700"/>
          </a:xfrm>
          <a:prstGeom prst="rect">
            <a:avLst/>
          </a:prstGeom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2"/>
                </a:solidFill>
              </a:rPr>
              <a:t>Parser</a:t>
            </a:r>
            <a:endParaRPr sz="1500">
              <a:solidFill>
                <a:schemeClr val="accent2"/>
              </a:solidFill>
            </a:endParaRPr>
          </a:p>
        </p:txBody>
      </p:sp>
      <p:sp>
        <p:nvSpPr>
          <p:cNvPr id="341" name="Google Shape;341;p53"/>
          <p:cNvSpPr txBox="1"/>
          <p:nvPr>
            <p:ph idx="3" type="subTitle"/>
          </p:nvPr>
        </p:nvSpPr>
        <p:spPr>
          <a:xfrm>
            <a:off x="5266231" y="843800"/>
            <a:ext cx="3201300" cy="3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2286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Used Flex for lexical analysis</a:t>
            </a:r>
            <a:endParaRPr/>
          </a:p>
          <a:p>
            <a:pPr indent="-304800" lvl="0" marL="2286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Used Bison as the </a:t>
            </a:r>
            <a:r>
              <a:rPr lang="en"/>
              <a:t>parsing</a:t>
            </a:r>
            <a:r>
              <a:rPr lang="en"/>
              <a:t> tool</a:t>
            </a:r>
            <a:endParaRPr/>
          </a:p>
        </p:txBody>
      </p:sp>
      <p:sp>
        <p:nvSpPr>
          <p:cNvPr id="342" name="Google Shape;342;p53"/>
          <p:cNvSpPr txBox="1"/>
          <p:nvPr>
            <p:ph idx="5" type="subTitle"/>
          </p:nvPr>
        </p:nvSpPr>
        <p:spPr>
          <a:xfrm flipH="1">
            <a:off x="3156481" y="1953125"/>
            <a:ext cx="1777200" cy="284700"/>
          </a:xfrm>
          <a:prstGeom prst="rect">
            <a:avLst/>
          </a:prstGeom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2"/>
                </a:solidFill>
              </a:rPr>
              <a:t>Symbol Table</a:t>
            </a:r>
            <a:endParaRPr sz="1500">
              <a:solidFill>
                <a:schemeClr val="accent2"/>
              </a:solidFill>
            </a:endParaRPr>
          </a:p>
        </p:txBody>
      </p:sp>
      <p:sp>
        <p:nvSpPr>
          <p:cNvPr id="343" name="Google Shape;343;p53"/>
          <p:cNvSpPr txBox="1"/>
          <p:nvPr>
            <p:ph idx="6" type="subTitle"/>
          </p:nvPr>
        </p:nvSpPr>
        <p:spPr>
          <a:xfrm>
            <a:off x="5156511" y="1915030"/>
            <a:ext cx="3206400" cy="3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3429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Implemented it using a hash table</a:t>
            </a:r>
            <a:endParaRPr/>
          </a:p>
          <a:p>
            <a:pPr indent="-304800" lvl="0" marL="3429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Error handling done using Global list</a:t>
            </a:r>
            <a:endParaRPr/>
          </a:p>
        </p:txBody>
      </p:sp>
      <p:sp>
        <p:nvSpPr>
          <p:cNvPr id="344" name="Google Shape;344;p53"/>
          <p:cNvSpPr txBox="1"/>
          <p:nvPr>
            <p:ph idx="8" type="subTitle"/>
          </p:nvPr>
        </p:nvSpPr>
        <p:spPr>
          <a:xfrm flipH="1">
            <a:off x="3155431" y="3024349"/>
            <a:ext cx="1779300" cy="284700"/>
          </a:xfrm>
          <a:prstGeom prst="rect">
            <a:avLst/>
          </a:prstGeom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IR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345" name="Google Shape;345;p53"/>
          <p:cNvSpPr txBox="1"/>
          <p:nvPr>
            <p:ph idx="9" type="subTitle"/>
          </p:nvPr>
        </p:nvSpPr>
        <p:spPr>
          <a:xfrm>
            <a:off x="5025350" y="2986250"/>
            <a:ext cx="3335100" cy="3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Wrote SDT’s to generate 3AC code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Stack manipulation was taken care under it</a:t>
            </a:r>
            <a:endParaRPr/>
          </a:p>
        </p:txBody>
      </p:sp>
      <p:sp>
        <p:nvSpPr>
          <p:cNvPr id="346" name="Google Shape;346;p53"/>
          <p:cNvSpPr txBox="1"/>
          <p:nvPr>
            <p:ph idx="14" type="subTitle"/>
          </p:nvPr>
        </p:nvSpPr>
        <p:spPr>
          <a:xfrm flipH="1">
            <a:off x="3155431" y="3976902"/>
            <a:ext cx="1777200" cy="284700"/>
          </a:xfrm>
          <a:prstGeom prst="rect">
            <a:avLst/>
          </a:prstGeom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2"/>
                </a:solidFill>
              </a:rPr>
              <a:t>Code Generation</a:t>
            </a:r>
            <a:endParaRPr sz="1500">
              <a:solidFill>
                <a:schemeClr val="accent2"/>
              </a:solidFill>
            </a:endParaRPr>
          </a:p>
        </p:txBody>
      </p:sp>
      <p:sp>
        <p:nvSpPr>
          <p:cNvPr id="347" name="Google Shape;347;p53"/>
          <p:cNvSpPr txBox="1"/>
          <p:nvPr>
            <p:ph idx="15" type="subTitle"/>
          </p:nvPr>
        </p:nvSpPr>
        <p:spPr>
          <a:xfrm>
            <a:off x="5158175" y="3938803"/>
            <a:ext cx="3206400" cy="3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3429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Mapped 1-1 </a:t>
            </a:r>
            <a:r>
              <a:rPr lang="en"/>
              <a:t>instruction</a:t>
            </a:r>
            <a:r>
              <a:rPr lang="en"/>
              <a:t> from 3AC to X86</a:t>
            </a:r>
            <a:endParaRPr/>
          </a:p>
        </p:txBody>
      </p:sp>
      <p:sp>
        <p:nvSpPr>
          <p:cNvPr id="348" name="Google Shape;348;p53"/>
          <p:cNvSpPr/>
          <p:nvPr/>
        </p:nvSpPr>
        <p:spPr>
          <a:xfrm>
            <a:off x="492045" y="0"/>
            <a:ext cx="299744" cy="1234986"/>
          </a:xfrm>
          <a:custGeom>
            <a:rect b="b" l="l" r="r" t="t"/>
            <a:pathLst>
              <a:path extrusionOk="0" fill="none" h="48082" w="1167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miter lim="23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9" name="Google Shape;349;p53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350" name="Google Shape;350;p53"/>
            <p:cNvSpPr/>
            <p:nvPr/>
          </p:nvSpPr>
          <p:spPr>
            <a:xfrm>
              <a:off x="629692" y="1105264"/>
              <a:ext cx="144992" cy="135206"/>
            </a:xfrm>
            <a:custGeom>
              <a:rect b="b" l="l" r="r" t="t"/>
              <a:pathLst>
                <a:path extrusionOk="0" fill="none" h="5264" w="5645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53"/>
            <p:cNvSpPr/>
            <p:nvPr/>
          </p:nvSpPr>
          <p:spPr>
            <a:xfrm>
              <a:off x="635188" y="1229450"/>
              <a:ext cx="135822" cy="145583"/>
            </a:xfrm>
            <a:custGeom>
              <a:rect b="b" l="l" r="r" t="t"/>
              <a:pathLst>
                <a:path extrusionOk="0" fill="none" h="5668" w="5288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2" name="Google Shape;352;p53">
            <a:hlinkClick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b="1" sz="1600"/>
          </a:p>
        </p:txBody>
      </p:sp>
      <p:sp>
        <p:nvSpPr>
          <p:cNvPr id="353" name="Google Shape;353;p53">
            <a:hlinkClick action="ppaction://hlinksldjump" r:id="rId3"/>
          </p:cNvPr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354" name="Google Shape;354;p53">
            <a:hlinkClick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5" name="Google Shape;355;p53">
            <a:hlinkClick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00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00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00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00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4"/>
          <p:cNvSpPr txBox="1"/>
          <p:nvPr>
            <p:ph type="title"/>
          </p:nvPr>
        </p:nvSpPr>
        <p:spPr>
          <a:xfrm>
            <a:off x="2783850" y="466200"/>
            <a:ext cx="35763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The Overall Efforts</a:t>
            </a:r>
            <a:endParaRPr sz="2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graphicFrame>
        <p:nvGraphicFramePr>
          <p:cNvPr id="361" name="Google Shape;361;p54"/>
          <p:cNvGraphicFramePr/>
          <p:nvPr/>
        </p:nvGraphicFramePr>
        <p:xfrm>
          <a:off x="1233275" y="153268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{95627660-72A1-4FD3-B9C4-0232E07BDC66}</a:tableStyleId>
              </a:tblPr>
              <a:tblGrid>
                <a:gridCol w="541500"/>
                <a:gridCol w="2106700"/>
                <a:gridCol w="1101925"/>
                <a:gridCol w="2248450"/>
                <a:gridCol w="678875"/>
              </a:tblGrid>
              <a:tr h="830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#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Name</a:t>
                      </a:r>
                      <a:endParaRPr b="1" sz="1600">
                        <a:solidFill>
                          <a:schemeClr val="accent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Roll Number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08000" marB="108000" marR="126000" marL="12600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Email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08000" marB="108000" marR="126000" marL="12600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%age</a:t>
                      </a:r>
                      <a:endParaRPr sz="12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08000" marB="108000" marR="126000" marL="12600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2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Jhaansi Reddy</a:t>
                      </a:r>
                      <a:endParaRPr b="1" sz="1600">
                        <a:solidFill>
                          <a:schemeClr val="accent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200477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08000" marB="108000" marR="126000" marL="12600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jhaansir20@iitk.ac.in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08000" marB="108000" marR="126000" marL="12600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41%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08000" marB="108000" marR="126000" marL="12600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8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Sharath Kumar V</a:t>
                      </a:r>
                      <a:endParaRPr b="1" sz="1600">
                        <a:solidFill>
                          <a:schemeClr val="accent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200916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08000" marB="108000" marR="126000" marL="12600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sharathk20@iitk.ac.in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08000" marB="108000" marR="126000" marL="12600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41%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08000" marB="108000" marR="126000" marL="12600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4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3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Rashmi G R</a:t>
                      </a:r>
                      <a:endParaRPr b="1" sz="1600">
                        <a:solidFill>
                          <a:schemeClr val="accent3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200772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08000" marB="108000" marR="126000" marL="12600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rashmigr20@iitk.ac.in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08000" marB="108000" marR="126000" marL="12600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18%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108000" marB="108000" marR="126000" marL="12600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62" name="Google Shape;362;p54"/>
          <p:cNvSpPr/>
          <p:nvPr/>
        </p:nvSpPr>
        <p:spPr>
          <a:xfrm>
            <a:off x="492045" y="0"/>
            <a:ext cx="299744" cy="1234986"/>
          </a:xfrm>
          <a:custGeom>
            <a:rect b="b" l="l" r="r" t="t"/>
            <a:pathLst>
              <a:path extrusionOk="0" fill="none" h="48082" w="1167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miter lim="23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3" name="Google Shape;363;p54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364" name="Google Shape;364;p54"/>
            <p:cNvSpPr/>
            <p:nvPr/>
          </p:nvSpPr>
          <p:spPr>
            <a:xfrm>
              <a:off x="629692" y="1105264"/>
              <a:ext cx="144992" cy="135206"/>
            </a:xfrm>
            <a:custGeom>
              <a:rect b="b" l="l" r="r" t="t"/>
              <a:pathLst>
                <a:path extrusionOk="0" fill="none" h="5264" w="5645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54"/>
            <p:cNvSpPr/>
            <p:nvPr/>
          </p:nvSpPr>
          <p:spPr>
            <a:xfrm>
              <a:off x="635188" y="1229450"/>
              <a:ext cx="135822" cy="145583"/>
            </a:xfrm>
            <a:custGeom>
              <a:rect b="b" l="l" r="r" t="t"/>
              <a:pathLst>
                <a:path extrusionOk="0" fill="none" h="5668" w="5288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cap="flat" cmpd="sng" w="22625">
              <a:solidFill>
                <a:schemeClr val="lt1"/>
              </a:solidFill>
              <a:prstDash val="solid"/>
              <a:miter lim="23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6" name="Google Shape;366;p54">
            <a:hlinkClick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b="1" sz="1600"/>
          </a:p>
        </p:txBody>
      </p:sp>
      <p:sp>
        <p:nvSpPr>
          <p:cNvPr id="367" name="Google Shape;367;p54">
            <a:hlinkClick/>
          </p:cNvPr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368" name="Google Shape;368;p54">
            <a:hlinkClick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9" name="Google Shape;369;p54">
            <a:hlinkClick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14975" y="1065150"/>
            <a:ext cx="5714246" cy="321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ch Company Branding Guidelines XL by Slidesgo">
  <a:themeElements>
    <a:clrScheme name="Simple Light">
      <a:dk1>
        <a:srgbClr val="011446"/>
      </a:dk1>
      <a:lt1>
        <a:srgbClr val="FFFFFF"/>
      </a:lt1>
      <a:dk2>
        <a:srgbClr val="02227F"/>
      </a:dk2>
      <a:lt2>
        <a:srgbClr val="B7B7B7"/>
      </a:lt2>
      <a:accent1>
        <a:srgbClr val="FFFFFF"/>
      </a:accent1>
      <a:accent2>
        <a:srgbClr val="06BAD6"/>
      </a:accent2>
      <a:accent3>
        <a:srgbClr val="A1F1FE"/>
      </a:accent3>
      <a:accent4>
        <a:srgbClr val="079AB1"/>
      </a:accent4>
      <a:accent5>
        <a:srgbClr val="0081B0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